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3" r:id="rId9"/>
    <p:sldId id="264" r:id="rId10"/>
    <p:sldId id="265" r:id="rId11"/>
    <p:sldId id="268" r:id="rId12"/>
    <p:sldId id="269" r:id="rId13"/>
    <p:sldId id="270" r:id="rId14"/>
    <p:sldId id="260" r:id="rId15"/>
    <p:sldId id="266" r:id="rId16"/>
    <p:sldId id="267" r:id="rId17"/>
    <p:sldId id="261" r:id="rId18"/>
    <p:sldId id="274" r:id="rId19"/>
    <p:sldId id="272" r:id="rId20"/>
    <p:sldId id="273" r:id="rId21"/>
    <p:sldId id="276" r:id="rId22"/>
    <p:sldId id="275" r:id="rId23"/>
    <p:sldId id="278" r:id="rId24"/>
    <p:sldId id="277" r:id="rId25"/>
    <p:sldId id="280" r:id="rId26"/>
    <p:sldId id="286" r:id="rId27"/>
    <p:sldId id="279" r:id="rId28"/>
    <p:sldId id="281" r:id="rId29"/>
    <p:sldId id="283" r:id="rId30"/>
    <p:sldId id="282" r:id="rId31"/>
    <p:sldId id="285" r:id="rId32"/>
    <p:sldId id="287" r:id="rId33"/>
    <p:sldId id="262" r:id="rId34"/>
    <p:sldId id="2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4E50F-4880-474D-BF21-5E3DBEB6B6D4}" v="115" dt="2021-02-15T03:43:32.227"/>
    <p1510:client id="{B302FF37-1B8B-4E63-A3D2-EF6A90B5860B}" v="953" dt="2021-02-15T03:34:01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Biantoro" userId="S::13317043@office.itb.ac.id::989f9778-f3fc-415c-89ff-40b46d8e3174" providerId="AD" clId="Web-{B302FF37-1B8B-4E63-A3D2-EF6A90B5860B}"/>
    <pc:docChg chg="addSld delSld modSld addMainMaster delMainMaster">
      <pc:chgData name="Nicholas Biantoro" userId="S::13317043@office.itb.ac.id::989f9778-f3fc-415c-89ff-40b46d8e3174" providerId="AD" clId="Web-{B302FF37-1B8B-4E63-A3D2-EF6A90B5860B}" dt="2021-02-15T03:34:01.594" v="480"/>
      <pc:docMkLst>
        <pc:docMk/>
      </pc:docMkLst>
      <pc:sldChg chg="addSp modSp mod setBg modClrScheme chgLayout">
        <pc:chgData name="Nicholas Biantoro" userId="S::13317043@office.itb.ac.id::989f9778-f3fc-415c-89ff-40b46d8e3174" providerId="AD" clId="Web-{B302FF37-1B8B-4E63-A3D2-EF6A90B5860B}" dt="2021-02-15T02:37:43.410" v="31" actId="20577"/>
        <pc:sldMkLst>
          <pc:docMk/>
          <pc:sldMk cId="109857222" sldId="256"/>
        </pc:sldMkLst>
        <pc:spChg chg="mod">
          <ac:chgData name="Nicholas Biantoro" userId="S::13317043@office.itb.ac.id::989f9778-f3fc-415c-89ff-40b46d8e3174" providerId="AD" clId="Web-{B302FF37-1B8B-4E63-A3D2-EF6A90B5860B}" dt="2021-02-15T02:27:30.866" v="1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37:43.410" v="31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9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11" creationId="{4E092522-F938-4947-B626-82848FF32AFF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22" creationId="{20046D4B-EE93-4EAF-9717-C56B1E6814BD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27:07.959" v="0"/>
          <ac:spMkLst>
            <pc:docMk/>
            <pc:sldMk cId="109857222" sldId="256"/>
            <ac:spMk id="24" creationId="{9A3B4D80-4945-4E47-8FA7-BA0541CB6A97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27:07.959" v="0"/>
          <ac:grpSpMkLst>
            <pc:docMk/>
            <pc:sldMk cId="109857222" sldId="256"/>
            <ac:grpSpMk id="13" creationId="{F3F5D407-83EF-4D7F-9DAF-4C3CEB778FD2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27:07.959" v="0"/>
          <ac:grpSpMkLst>
            <pc:docMk/>
            <pc:sldMk cId="109857222" sldId="256"/>
            <ac:grpSpMk id="17" creationId="{D2539C73-C848-4608-957A-D6C016913919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27:07.959" v="0"/>
          <ac:picMkLst>
            <pc:docMk/>
            <pc:sldMk cId="109857222" sldId="256"/>
            <ac:picMk id="4" creationId="{3394E5DB-479D-4D30-8360-F45FEBA9E67E}"/>
          </ac:picMkLst>
        </pc:picChg>
      </pc:sldChg>
      <pc:sldChg chg="addSp modSp new mod setBg">
        <pc:chgData name="Nicholas Biantoro" userId="S::13317043@office.itb.ac.id::989f9778-f3fc-415c-89ff-40b46d8e3174" providerId="AD" clId="Web-{B302FF37-1B8B-4E63-A3D2-EF6A90B5860B}" dt="2021-02-15T02:43:09.418" v="154" actId="20577"/>
        <pc:sldMkLst>
          <pc:docMk/>
          <pc:sldMk cId="2652365566" sldId="257"/>
        </pc:sldMkLst>
        <pc:spChg chg="mod">
          <ac:chgData name="Nicholas Biantoro" userId="S::13317043@office.itb.ac.id::989f9778-f3fc-415c-89ff-40b46d8e3174" providerId="AD" clId="Web-{B302FF37-1B8B-4E63-A3D2-EF6A90B5860B}" dt="2021-02-15T02:39:02.553" v="43"/>
          <ac:spMkLst>
            <pc:docMk/>
            <pc:sldMk cId="2652365566" sldId="257"/>
            <ac:spMk id="2" creationId="{A12A57C8-2D5A-4C1B-B6D7-3E2D088F3DE6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43:09.418" v="154" actId="20577"/>
          <ac:spMkLst>
            <pc:docMk/>
            <pc:sldMk cId="2652365566" sldId="257"/>
            <ac:spMk id="3" creationId="{639CB9B4-E03E-4E31-8200-77F6A534EA6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02.553" v="43"/>
          <ac:spMkLst>
            <pc:docMk/>
            <pc:sldMk cId="2652365566" sldId="257"/>
            <ac:spMk id="9" creationId="{5A0118C5-4F8D-4CF4-BADD-53FEACC6C42A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1" creationId="{B894EFA8-F425-4D19-A94B-445388B31E20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5" creationId="{C28CAB86-AA69-4EF8-A4E2-4E020497D0BB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19" creationId="{582A903B-6B78-4F0A-B7C9-3D80499020B8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02.553" v="43"/>
          <ac:grpSpMkLst>
            <pc:docMk/>
            <pc:sldMk cId="2652365566" sldId="257"/>
            <ac:grpSpMk id="26" creationId="{617CAA5F-37E3-4DF6-9DD0-68A40D21611B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39:02.553" v="43"/>
          <ac:picMkLst>
            <pc:docMk/>
            <pc:sldMk cId="2652365566" sldId="257"/>
            <ac:picMk id="5" creationId="{54CF0578-8DDB-4AE3-B308-226FCD109F92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39:17.663" v="49"/>
        <pc:sldMkLst>
          <pc:docMk/>
          <pc:sldMk cId="2713314671" sldId="258"/>
        </pc:sldMkLst>
        <pc:spChg chg="mo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" creationId="{E16E4041-9820-43E6-8FB8-06EF60CDED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" creationId="{9CB1EB38-749C-4114-B7AF-62F412837B2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16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28" creationId="{70616F44-B954-409D-87BC-C69465EDE16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0" creationId="{E16C8D8F-10E9-4498-ABDB-0F923F8B6837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2" creationId="{1E5A83E3-8A11-4492-BB6E-F5F2240316F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4" creationId="{4D1A5E71-B6B6-486A-8CDC-C7ABD9B903F6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17.663" v="49"/>
          <ac:spMkLst>
            <pc:docMk/>
            <pc:sldMk cId="2713314671" sldId="258"/>
            <ac:spMk id="36" creationId="{5D981608-D865-4AD7-AC34-A2398EA199DE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9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17.663" v="49"/>
          <ac:grpSpMkLst>
            <pc:docMk/>
            <pc:sldMk cId="2713314671" sldId="258"/>
            <ac:grpSpMk id="38" creationId="{FB9739EB-7F66-433D-841F-AB3CD18700B7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39:17.663" v="49"/>
          <ac:picMkLst>
            <pc:docMk/>
            <pc:sldMk cId="2713314671" sldId="258"/>
            <ac:picMk id="5" creationId="{B0C43CC4-82EA-4160-AD10-65E7857C1842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2:41:04.477" v="84" actId="1076"/>
        <pc:sldMkLst>
          <pc:docMk/>
          <pc:sldMk cId="305965941" sldId="259"/>
        </pc:sldMkLst>
        <pc:spChg chg="mod">
          <ac:chgData name="Nicholas Biantoro" userId="S::13317043@office.itb.ac.id::989f9778-f3fc-415c-89ff-40b46d8e3174" providerId="AD" clId="Web-{B302FF37-1B8B-4E63-A3D2-EF6A90B5860B}" dt="2021-02-15T02:40:35.836" v="80" actId="20577"/>
          <ac:spMkLst>
            <pc:docMk/>
            <pc:sldMk cId="305965941" sldId="259"/>
            <ac:spMk id="2" creationId="{604D3D37-F6B3-4C7C-9BC0-F15BAFC3B9E1}"/>
          </ac:spMkLst>
        </pc:spChg>
        <pc:spChg chg="del mod">
          <ac:chgData name="Nicholas Biantoro" userId="S::13317043@office.itb.ac.id::989f9778-f3fc-415c-89ff-40b46d8e3174" providerId="AD" clId="Web-{B302FF37-1B8B-4E63-A3D2-EF6A90B5860B}" dt="2021-02-15T02:40:56.368" v="82"/>
          <ac:spMkLst>
            <pc:docMk/>
            <pc:sldMk cId="305965941" sldId="259"/>
            <ac:spMk id="3" creationId="{FD1F5794-42BE-4914-9DC9-832D6F84E3B4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2:41:04.477" v="84" actId="1076"/>
          <ac:picMkLst>
            <pc:docMk/>
            <pc:sldMk cId="305965941" sldId="259"/>
            <ac:picMk id="4" creationId="{A380C9B0-DE29-4906-9CC6-62F102C119EA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39:46.976" v="61" actId="20577"/>
        <pc:sldMkLst>
          <pc:docMk/>
          <pc:sldMk cId="3323620868" sldId="260"/>
        </pc:sldMkLst>
        <pc:spChg chg="mod">
          <ac:chgData name="Nicholas Biantoro" userId="S::13317043@office.itb.ac.id::989f9778-f3fc-415c-89ff-40b46d8e3174" providerId="AD" clId="Web-{B302FF37-1B8B-4E63-A3D2-EF6A90B5860B}" dt="2021-02-15T02:39:46.976" v="61" actId="20577"/>
          <ac:spMkLst>
            <pc:docMk/>
            <pc:sldMk cId="3323620868" sldId="260"/>
            <ac:spMk id="2" creationId="{A4BFD1A9-6FA6-4574-9BAC-2FC724D6582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3" creationId="{B2418769-A5A8-4CA3-87FA-48FDEF77052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7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15" creationId="{498F8FF6-43B4-494A-AF8F-123A4983EDF7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16" creationId="{7D6BF779-0B8C-4CC2-9268-9506AD0C5331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19" creationId="{76C5E6D3-976B-41A7-B008-5BB4ADF444D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1" creationId="{5AFEC601-A132-47EE-B0C2-B38ACD9FCE6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5" creationId="{279CAF82-0ECF-42BE-8F37-F71941E5D410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27" creationId="{2A8D3863-50D5-4235-9082-36776BF4F05F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28" creationId="{70616F44-B954-409D-87BC-C69465EDE168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0" creationId="{E16C8D8F-10E9-4498-ABDB-0F923F8B6837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2" creationId="{1E5A83E3-8A11-4492-BB6E-F5F2240316FB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4" creationId="{4D1A5E71-B6B6-486A-8CDC-C7ABD9B903F6}"/>
          </ac:spMkLst>
        </pc:spChg>
        <pc:spChg chg="add del">
          <ac:chgData name="Nicholas Biantoro" userId="S::13317043@office.itb.ac.id::989f9778-f3fc-415c-89ff-40b46d8e3174" providerId="AD" clId="Web-{B302FF37-1B8B-4E63-A3D2-EF6A90B5860B}" dt="2021-02-15T02:39:43.585" v="57"/>
          <ac:spMkLst>
            <pc:docMk/>
            <pc:sldMk cId="3323620868" sldId="260"/>
            <ac:spMk id="36" creationId="{5D981608-D865-4AD7-AC34-A2398EA199DE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41" creationId="{033BC44A-0661-43B4-9C14-FD5963C226AE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39:43.647" v="58"/>
          <ac:spMkLst>
            <pc:docMk/>
            <pc:sldMk cId="3323620868" sldId="260"/>
            <ac:spMk id="43" creationId="{E9306212-88FA-45BF-ABA3-1454AC42D900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6" creationId="{8A351602-3772-4279-B0D3-A523F6F6EAB3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9" creationId="{8A351602-3772-4279-B0D3-A523F6F6EAB3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22" creationId="{33574554-84CF-4FF0-B1BF-553245CC652C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39:43.647" v="58"/>
          <ac:grpSpMkLst>
            <pc:docMk/>
            <pc:sldMk cId="3323620868" sldId="260"/>
            <ac:grpSpMk id="31" creationId="{FB9739EB-7F66-433D-841F-AB3CD18700B7}"/>
          </ac:grpSpMkLst>
        </pc:grpChg>
        <pc:grpChg chg="add del">
          <ac:chgData name="Nicholas Biantoro" userId="S::13317043@office.itb.ac.id::989f9778-f3fc-415c-89ff-40b46d8e3174" providerId="AD" clId="Web-{B302FF37-1B8B-4E63-A3D2-EF6A90B5860B}" dt="2021-02-15T02:39:43.585" v="57"/>
          <ac:grpSpMkLst>
            <pc:docMk/>
            <pc:sldMk cId="3323620868" sldId="260"/>
            <ac:grpSpMk id="38" creationId="{FB9739EB-7F66-433D-841F-AB3CD18700B7}"/>
          </ac:grpSpMkLst>
        </pc:grpChg>
        <pc:picChg chg="add del">
          <ac:chgData name="Nicholas Biantoro" userId="S::13317043@office.itb.ac.id::989f9778-f3fc-415c-89ff-40b46d8e3174" providerId="AD" clId="Web-{B302FF37-1B8B-4E63-A3D2-EF6A90B5860B}" dt="2021-02-15T02:39:43.585" v="57"/>
          <ac:picMkLst>
            <pc:docMk/>
            <pc:sldMk cId="3323620868" sldId="260"/>
            <ac:picMk id="5" creationId="{59A6BFB2-2E30-4715-95BF-E0BC353C0625}"/>
          </ac:picMkLst>
        </pc:picChg>
        <pc:picChg chg="add">
          <ac:chgData name="Nicholas Biantoro" userId="S::13317043@office.itb.ac.id::989f9778-f3fc-415c-89ff-40b46d8e3174" providerId="AD" clId="Web-{B302FF37-1B8B-4E63-A3D2-EF6A90B5860B}" dt="2021-02-15T02:39:43.647" v="58"/>
          <ac:picMkLst>
            <pc:docMk/>
            <pc:sldMk cId="3323620868" sldId="260"/>
            <ac:picMk id="29" creationId="{B9F6E1A7-4EC0-4BCE-A794-1C7BDCDD9407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3:11.311" v="283"/>
        <pc:sldMkLst>
          <pc:docMk/>
          <pc:sldMk cId="1932795507" sldId="261"/>
        </pc:sldMkLst>
        <pc:spChg chg="mod">
          <ac:chgData name="Nicholas Biantoro" userId="S::13317043@office.itb.ac.id::989f9778-f3fc-415c-89ff-40b46d8e3174" providerId="AD" clId="Web-{B302FF37-1B8B-4E63-A3D2-EF6A90B5860B}" dt="2021-02-15T03:22:47.326" v="282" actId="20577"/>
          <ac:spMkLst>
            <pc:docMk/>
            <pc:sldMk cId="1932795507" sldId="261"/>
            <ac:spMk id="2" creationId="{88AD90C8-3F86-4727-A229-4F460A9CC64D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08:02.756" v="155"/>
          <ac:spMkLst>
            <pc:docMk/>
            <pc:sldMk cId="1932795507" sldId="261"/>
            <ac:spMk id="3" creationId="{20FE7196-E420-47F9-877C-DED3AE00AA81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3:11.311" v="283"/>
          <ac:spMkLst>
            <pc:docMk/>
            <pc:sldMk cId="1932795507" sldId="261"/>
            <ac:spMk id="6" creationId="{4F591E61-C796-47C5-BB4A-F31D7FEDF4EB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16:33.175" v="174"/>
          <ac:picMkLst>
            <pc:docMk/>
            <pc:sldMk cId="1932795507" sldId="261"/>
            <ac:picMk id="4" creationId="{9CEB663E-A4C3-4113-9A55-CC4FAEE704E3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3:11.311" v="283"/>
          <ac:picMkLst>
            <pc:docMk/>
            <pc:sldMk cId="1932795507" sldId="261"/>
            <ac:picMk id="7" creationId="{C6754527-A46B-4F99-8E26-A7419D996FCC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2:40:22.101" v="73" actId="20577"/>
        <pc:sldMkLst>
          <pc:docMk/>
          <pc:sldMk cId="4212752840" sldId="262"/>
        </pc:sldMkLst>
        <pc:spChg chg="mod">
          <ac:chgData name="Nicholas Biantoro" userId="S::13317043@office.itb.ac.id::989f9778-f3fc-415c-89ff-40b46d8e3174" providerId="AD" clId="Web-{B302FF37-1B8B-4E63-A3D2-EF6A90B5860B}" dt="2021-02-15T02:40:22.101" v="73" actId="20577"/>
          <ac:spMkLst>
            <pc:docMk/>
            <pc:sldMk cId="4212752840" sldId="262"/>
            <ac:spMk id="2" creationId="{9EFC361E-719C-484F-8E70-9573F855F898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" creationId="{1336517B-52FC-459E-8ADD-0AEA62C9B56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16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18" creationId="{489B7BFD-8F45-4093-AD9C-91B15B0503D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4" creationId="{7871DA93-90AF-40F3-A1A1-04E16697205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6" creationId="{4FB204DF-284E-45F6-A017-79A4DF57BC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28" creationId="{70616F44-B954-409D-87BC-C69465EDE16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0" creationId="{E16C8D8F-10E9-4498-ABDB-0F923F8B6837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2" creationId="{1E5A83E3-8A11-4492-BB6E-F5F2240316F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4" creationId="{4D1A5E71-B6B6-486A-8CDC-C7ABD9B903F6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2:40:10.554" v="67"/>
          <ac:spMkLst>
            <pc:docMk/>
            <pc:sldMk cId="4212752840" sldId="262"/>
            <ac:spMk id="36" creationId="{5D981608-D865-4AD7-AC34-A2398EA199DE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9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20" creationId="{FC1BD014-5623-4064-BAFE-A5AAAFB3CE29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2:40:10.554" v="67"/>
          <ac:grpSpMkLst>
            <pc:docMk/>
            <pc:sldMk cId="4212752840" sldId="262"/>
            <ac:grpSpMk id="38" creationId="{FB9739EB-7F66-433D-841F-AB3CD18700B7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2:40:10.554" v="67"/>
          <ac:picMkLst>
            <pc:docMk/>
            <pc:sldMk cId="4212752840" sldId="262"/>
            <ac:picMk id="5" creationId="{6F27AAF5-587A-42EC-AB5D-ACB94FEFFAC6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18:04.537" v="175"/>
        <pc:sldMkLst>
          <pc:docMk/>
          <pc:sldMk cId="16987915" sldId="263"/>
        </pc:sldMkLst>
        <pc:spChg chg="mod">
          <ac:chgData name="Nicholas Biantoro" userId="S::13317043@office.itb.ac.id::989f9778-f3fc-415c-89ff-40b46d8e3174" providerId="AD" clId="Web-{B302FF37-1B8B-4E63-A3D2-EF6A90B5860B}" dt="2021-02-15T02:41:33.619" v="106" actId="20577"/>
          <ac:spMkLst>
            <pc:docMk/>
            <pc:sldMk cId="16987915" sldId="263"/>
            <ac:spMk id="2" creationId="{DE2FA6A7-116B-405C-99E4-560B642785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8:04.537" v="175"/>
          <ac:spMkLst>
            <pc:docMk/>
            <pc:sldMk cId="16987915" sldId="263"/>
            <ac:spMk id="3" creationId="{11192CA1-2E23-42C7-BEFB-CE4F6747940A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8:04.537" v="175"/>
          <ac:picMkLst>
            <pc:docMk/>
            <pc:sldMk cId="16987915" sldId="263"/>
            <ac:picMk id="4" creationId="{CC4593DE-579E-45DC-A33C-86448EA18DB8}"/>
          </ac:picMkLst>
        </pc:picChg>
      </pc:sldChg>
      <pc:sldChg chg="modSp add replId">
        <pc:chgData name="Nicholas Biantoro" userId="S::13317043@office.itb.ac.id::989f9778-f3fc-415c-89ff-40b46d8e3174" providerId="AD" clId="Web-{B302FF37-1B8B-4E63-A3D2-EF6A90B5860B}" dt="2021-02-15T02:42:48.167" v="148" actId="20577"/>
        <pc:sldMkLst>
          <pc:docMk/>
          <pc:sldMk cId="1486906675" sldId="264"/>
        </pc:sldMkLst>
        <pc:spChg chg="mod">
          <ac:chgData name="Nicholas Biantoro" userId="S::13317043@office.itb.ac.id::989f9778-f3fc-415c-89ff-40b46d8e3174" providerId="AD" clId="Web-{B302FF37-1B8B-4E63-A3D2-EF6A90B5860B}" dt="2021-02-15T02:41:41.447" v="112" actId="20577"/>
          <ac:spMkLst>
            <pc:docMk/>
            <pc:sldMk cId="1486906675" sldId="264"/>
            <ac:spMk id="2" creationId="{DE2FA6A7-116B-405C-99E4-560B64278504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2:42:48.167" v="148" actId="20577"/>
          <ac:spMkLst>
            <pc:docMk/>
            <pc:sldMk cId="1486906675" sldId="264"/>
            <ac:spMk id="3" creationId="{11192CA1-2E23-42C7-BEFB-CE4F6747940A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19:02.945" v="184" actId="20577"/>
        <pc:sldMkLst>
          <pc:docMk/>
          <pc:sldMk cId="1974139812" sldId="265"/>
        </pc:sldMkLst>
        <pc:spChg chg="mod">
          <ac:chgData name="Nicholas Biantoro" userId="S::13317043@office.itb.ac.id::989f9778-f3fc-415c-89ff-40b46d8e3174" providerId="AD" clId="Web-{B302FF37-1B8B-4E63-A3D2-EF6A90B5860B}" dt="2021-02-15T03:19:02.945" v="184" actId="20577"/>
          <ac:spMkLst>
            <pc:docMk/>
            <pc:sldMk cId="1974139812" sldId="265"/>
            <ac:spMk id="2" creationId="{DE2FA6A7-116B-405C-99E4-560B6427850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8:37.335" v="176"/>
          <ac:spMkLst>
            <pc:docMk/>
            <pc:sldMk cId="1974139812" sldId="265"/>
            <ac:spMk id="3" creationId="{11192CA1-2E23-42C7-BEFB-CE4F6747940A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8:44.554" v="178" actId="1076"/>
          <ac:picMkLst>
            <pc:docMk/>
            <pc:sldMk cId="1974139812" sldId="265"/>
            <ac:picMk id="4" creationId="{032E2D92-8E62-4048-BA1F-34DAD159F337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14:53.282" v="167" actId="1076"/>
        <pc:sldMkLst>
          <pc:docMk/>
          <pc:sldMk cId="162630226" sldId="266"/>
        </pc:sldMkLst>
        <pc:spChg chg="mod">
          <ac:chgData name="Nicholas Biantoro" userId="S::13317043@office.itb.ac.id::989f9778-f3fc-415c-89ff-40b46d8e3174" providerId="AD" clId="Web-{B302FF37-1B8B-4E63-A3D2-EF6A90B5860B}" dt="2021-02-15T03:13:59.171" v="160" actId="20577"/>
          <ac:spMkLst>
            <pc:docMk/>
            <pc:sldMk cId="162630226" sldId="266"/>
            <ac:spMk id="2" creationId="{F659D503-4CA3-41D7-88F8-C3C297F26D8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4:23.219" v="161"/>
          <ac:spMkLst>
            <pc:docMk/>
            <pc:sldMk cId="162630226" sldId="266"/>
            <ac:spMk id="3" creationId="{2C353333-7A40-4EB6-A0F1-842F0B36C05E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14:53.282" v="167" actId="1076"/>
          <ac:picMkLst>
            <pc:docMk/>
            <pc:sldMk cId="162630226" sldId="266"/>
            <ac:picMk id="4" creationId="{FC4E0075-DB11-43D0-BD8B-730832B1DC98}"/>
          </ac:picMkLst>
        </pc:picChg>
      </pc:sldChg>
      <pc:sldChg chg="new del">
        <pc:chgData name="Nicholas Biantoro" userId="S::13317043@office.itb.ac.id::989f9778-f3fc-415c-89ff-40b46d8e3174" providerId="AD" clId="Web-{B302FF37-1B8B-4E63-A3D2-EF6A90B5860B}" dt="2021-02-15T02:43:04.089" v="150"/>
        <pc:sldMkLst>
          <pc:docMk/>
          <pc:sldMk cId="916362479" sldId="266"/>
        </pc:sldMkLst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3:16:17.988" v="173"/>
        <pc:sldMkLst>
          <pc:docMk/>
          <pc:sldMk cId="660930652" sldId="267"/>
        </pc:sldMkLst>
        <pc:spChg chg="mo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" creationId="{B08D5C7B-8112-408B-9B56-EAF4ABCDB2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" creationId="{02672D79-A2EB-459B-8C7E-D91516AEE60F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17" creationId="{7D6BF779-0B8C-4CC2-9268-9506AD0C533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19" creationId="{51F77B6A-7F53-4B28-B73D-C8CC899AB221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5" creationId="{F6E412EF-CF39-4C25-85B0-DB30B1B0A8C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7" creationId="{E8DA6235-17F2-4C9E-88C6-C5D38D8D3C03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29" creationId="{B55DEF71-1741-4489-8E77-46FC5BAA66E2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1" creationId="{82347B6D-A7CC-48EB-861F-917D0D61E3EA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3" creationId="{A7A0A46D-CC9B-4E32-870A-7BC2DF940144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16:17.988" v="173"/>
          <ac:spMkLst>
            <pc:docMk/>
            <pc:sldMk cId="660930652" sldId="267"/>
            <ac:spMk id="35" creationId="{9178722E-1BD0-427E-BAAE-4F206DAB5818}"/>
          </ac:spMkLst>
        </pc:s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10" creationId="{8A351602-3772-4279-B0D3-A523F6F6EAB3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21" creationId="{2515629F-0D83-4A44-A125-CD50FC660AB4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37" creationId="{7D8E00FA-5561-4253-B903-92B49719E760}"/>
          </ac:grpSpMkLst>
        </pc:grpChg>
        <pc:grpChg chg="add">
          <ac:chgData name="Nicholas Biantoro" userId="S::13317043@office.itb.ac.id::989f9778-f3fc-415c-89ff-40b46d8e3174" providerId="AD" clId="Web-{B302FF37-1B8B-4E63-A3D2-EF6A90B5860B}" dt="2021-02-15T03:16:17.988" v="173"/>
          <ac:grpSpMkLst>
            <pc:docMk/>
            <pc:sldMk cId="660930652" sldId="267"/>
            <ac:grpSpMk id="41" creationId="{5E6BB5FD-DB7B-4BE3-BA45-1EF042115ED5}"/>
          </ac:grpSpMkLst>
        </pc:grpChg>
        <pc:picChg chg="add">
          <ac:chgData name="Nicholas Biantoro" userId="S::13317043@office.itb.ac.id::989f9778-f3fc-415c-89ff-40b46d8e3174" providerId="AD" clId="Web-{B302FF37-1B8B-4E63-A3D2-EF6A90B5860B}" dt="2021-02-15T03:16:17.988" v="173"/>
          <ac:picMkLst>
            <pc:docMk/>
            <pc:sldMk cId="660930652" sldId="267"/>
            <ac:picMk id="7" creationId="{000C8262-EC1E-41FA-953B-9231A40BC51D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19:38.196" v="193"/>
        <pc:sldMkLst>
          <pc:docMk/>
          <pc:sldMk cId="2624188092" sldId="268"/>
        </pc:sldMkLst>
        <pc:spChg chg="mod">
          <ac:chgData name="Nicholas Biantoro" userId="S::13317043@office.itb.ac.id::989f9778-f3fc-415c-89ff-40b46d8e3174" providerId="AD" clId="Web-{B302FF37-1B8B-4E63-A3D2-EF6A90B5860B}" dt="2021-02-15T03:18:57.101" v="182" actId="20577"/>
          <ac:spMkLst>
            <pc:docMk/>
            <pc:sldMk cId="2624188092" sldId="268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19:38.196" v="193"/>
          <ac:spMkLst>
            <pc:docMk/>
            <pc:sldMk cId="2624188092" sldId="268"/>
            <ac:spMk id="5" creationId="{2E96EE10-CEEF-4ADF-AEDB-3F944B8B5C1F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4.117" v="190"/>
          <ac:picMkLst>
            <pc:docMk/>
            <pc:sldMk cId="2624188092" sldId="268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19:38.196" v="193"/>
          <ac:picMkLst>
            <pc:docMk/>
            <pc:sldMk cId="2624188092" sldId="268"/>
            <ac:picMk id="6" creationId="{9271EB54-9789-49C9-8F56-457882A002F3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0:04.353" v="194"/>
        <pc:sldMkLst>
          <pc:docMk/>
          <pc:sldMk cId="929911659" sldId="269"/>
        </pc:sldMkLst>
        <pc:spChg chg="mod">
          <ac:chgData name="Nicholas Biantoro" userId="S::13317043@office.itb.ac.id::989f9778-f3fc-415c-89ff-40b46d8e3174" providerId="AD" clId="Web-{B302FF37-1B8B-4E63-A3D2-EF6A90B5860B}" dt="2021-02-15T03:19:07.570" v="186" actId="20577"/>
          <ac:spMkLst>
            <pc:docMk/>
            <pc:sldMk cId="929911659" sldId="269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0:04.353" v="194"/>
          <ac:spMkLst>
            <pc:docMk/>
            <pc:sldMk cId="929911659" sldId="269"/>
            <ac:spMk id="5" creationId="{F28EFE4D-B250-4DA0-855D-2D223DF95CFF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5.930" v="191"/>
          <ac:picMkLst>
            <pc:docMk/>
            <pc:sldMk cId="929911659" sldId="269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0:04.353" v="194"/>
          <ac:picMkLst>
            <pc:docMk/>
            <pc:sldMk cId="929911659" sldId="269"/>
            <ac:picMk id="6" creationId="{D5B6E38A-7E0C-426F-9ED0-EB730E2D890D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0:22.635" v="195"/>
        <pc:sldMkLst>
          <pc:docMk/>
          <pc:sldMk cId="2209753969" sldId="270"/>
        </pc:sldMkLst>
        <pc:spChg chg="mod">
          <ac:chgData name="Nicholas Biantoro" userId="S::13317043@office.itb.ac.id::989f9778-f3fc-415c-89ff-40b46d8e3174" providerId="AD" clId="Web-{B302FF37-1B8B-4E63-A3D2-EF6A90B5860B}" dt="2021-02-15T03:19:11.945" v="189" actId="20577"/>
          <ac:spMkLst>
            <pc:docMk/>
            <pc:sldMk cId="2209753969" sldId="270"/>
            <ac:spMk id="2" creationId="{DE2FA6A7-116B-405C-99E4-560B64278504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0:22.635" v="195"/>
          <ac:spMkLst>
            <pc:docMk/>
            <pc:sldMk cId="2209753969" sldId="270"/>
            <ac:spMk id="5" creationId="{5B460246-8CE3-4F39-BEF0-9D40C11E2BAB}"/>
          </ac:spMkLst>
        </pc:spChg>
        <pc:picChg chg="del">
          <ac:chgData name="Nicholas Biantoro" userId="S::13317043@office.itb.ac.id::989f9778-f3fc-415c-89ff-40b46d8e3174" providerId="AD" clId="Web-{B302FF37-1B8B-4E63-A3D2-EF6A90B5860B}" dt="2021-02-15T03:19:18.321" v="192"/>
          <ac:picMkLst>
            <pc:docMk/>
            <pc:sldMk cId="2209753969" sldId="270"/>
            <ac:picMk id="4" creationId="{032E2D92-8E62-4048-BA1F-34DAD159F337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0:22.635" v="195"/>
          <ac:picMkLst>
            <pc:docMk/>
            <pc:sldMk cId="2209753969" sldId="270"/>
            <ac:picMk id="6" creationId="{17F250B3-D5AE-4DF8-B842-D4D1ED5B2B95}"/>
          </ac:picMkLst>
        </pc:picChg>
      </pc:sldChg>
      <pc:sldChg chg="addSp delSp modSp new mod setBg">
        <pc:chgData name="Nicholas Biantoro" userId="S::13317043@office.itb.ac.id::989f9778-f3fc-415c-89ff-40b46d8e3174" providerId="AD" clId="Web-{B302FF37-1B8B-4E63-A3D2-EF6A90B5860B}" dt="2021-02-15T03:22:18.966" v="280" actId="20577"/>
        <pc:sldMkLst>
          <pc:docMk/>
          <pc:sldMk cId="176471268" sldId="271"/>
        </pc:sldMkLst>
        <pc:spChg chg="mod">
          <ac:chgData name="Nicholas Biantoro" userId="S::13317043@office.itb.ac.id::989f9778-f3fc-415c-89ff-40b46d8e3174" providerId="AD" clId="Web-{B302FF37-1B8B-4E63-A3D2-EF6A90B5860B}" dt="2021-02-15T03:22:18.966" v="280" actId="20577"/>
          <ac:spMkLst>
            <pc:docMk/>
            <pc:sldMk cId="176471268" sldId="271"/>
            <ac:spMk id="2" creationId="{0E581153-499A-42F5-A80D-1B224863D7E1}"/>
          </ac:spMkLst>
        </pc:spChg>
        <pc:spChg chg="del mo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3" creationId="{482640A8-D240-4BBE-A29A-C96DED035CCD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9" creationId="{E5F17139-31EE-46AC-B04F-DBBD852DD6CB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1" creationId="{C1D72A4A-771D-4FE0-A07E-D0DAF4D69C4C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3" creationId="{05BB7246-8AFD-47FC-A1F4-491E0167E20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5" creationId="{0A6DF2E7-0906-4F1E-9B28-48B1A4D8E038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7" creationId="{684FEC42-F70A-4505-A5DF-EC67268FE9B9}"/>
          </ac:spMkLst>
        </pc:spChg>
        <pc:spChg chg="add">
          <ac:chgData name="Nicholas Biantoro" userId="S::13317043@office.itb.ac.id::989f9778-f3fc-415c-89ff-40b46d8e3174" providerId="AD" clId="Web-{B302FF37-1B8B-4E63-A3D2-EF6A90B5860B}" dt="2021-02-15T03:22:07.356" v="271"/>
          <ac:spMkLst>
            <pc:docMk/>
            <pc:sldMk cId="176471268" sldId="271"/>
            <ac:spMk id="19" creationId="{7D10AF26-17A2-4FA8-824A-F78507AF664C}"/>
          </ac:spMkLst>
        </pc:spChg>
        <pc:graphicFrameChg chg="add">
          <ac:chgData name="Nicholas Biantoro" userId="S::13317043@office.itb.ac.id::989f9778-f3fc-415c-89ff-40b46d8e3174" providerId="AD" clId="Web-{B302FF37-1B8B-4E63-A3D2-EF6A90B5860B}" dt="2021-02-15T03:22:07.356" v="271"/>
          <ac:graphicFrameMkLst>
            <pc:docMk/>
            <pc:sldMk cId="176471268" sldId="271"/>
            <ac:graphicFrameMk id="5" creationId="{58726809-C110-442D-B8C6-4AAA347115F5}"/>
          </ac:graphicFrameMkLst>
        </pc:graphicFrameChg>
      </pc:sldChg>
      <pc:sldChg chg="addSp delSp modSp new">
        <pc:chgData name="Nicholas Biantoro" userId="S::13317043@office.itb.ac.id::989f9778-f3fc-415c-89ff-40b46d8e3174" providerId="AD" clId="Web-{B302FF37-1B8B-4E63-A3D2-EF6A90B5860B}" dt="2021-02-15T03:25:04.908" v="319"/>
        <pc:sldMkLst>
          <pc:docMk/>
          <pc:sldMk cId="136257097" sldId="272"/>
        </pc:sldMkLst>
        <pc:spChg chg="mod">
          <ac:chgData name="Nicholas Biantoro" userId="S::13317043@office.itb.ac.id::989f9778-f3fc-415c-89ff-40b46d8e3174" providerId="AD" clId="Web-{B302FF37-1B8B-4E63-A3D2-EF6A90B5860B}" dt="2021-02-15T03:23:36.531" v="288" actId="20577"/>
          <ac:spMkLst>
            <pc:docMk/>
            <pc:sldMk cId="136257097" sldId="272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04.908" v="319"/>
          <ac:spMkLst>
            <pc:docMk/>
            <pc:sldMk cId="136257097" sldId="272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5:04.908" v="319"/>
          <ac:picMkLst>
            <pc:docMk/>
            <pc:sldMk cId="136257097" sldId="272"/>
            <ac:picMk id="4" creationId="{08E6D3EF-102A-4BE2-88EF-8DDF97B18433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5:09.439" v="320"/>
        <pc:sldMkLst>
          <pc:docMk/>
          <pc:sldMk cId="197705821" sldId="273"/>
        </pc:sldMkLst>
        <pc:spChg chg="mod">
          <ac:chgData name="Nicholas Biantoro" userId="S::13317043@office.itb.ac.id::989f9778-f3fc-415c-89ff-40b46d8e3174" providerId="AD" clId="Web-{B302FF37-1B8B-4E63-A3D2-EF6A90B5860B}" dt="2021-02-15T03:23:44.328" v="303" actId="20577"/>
          <ac:spMkLst>
            <pc:docMk/>
            <pc:sldMk cId="197705821" sldId="273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09.439" v="320"/>
          <ac:spMkLst>
            <pc:docMk/>
            <pc:sldMk cId="197705821" sldId="273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5:09.439" v="320"/>
          <ac:picMkLst>
            <pc:docMk/>
            <pc:sldMk cId="197705821" sldId="273"/>
            <ac:picMk id="4" creationId="{085CF1A0-61EC-4A96-9A1C-A70BA188FC81}"/>
          </ac:picMkLst>
        </pc:picChg>
      </pc:sldChg>
      <pc:sldChg chg="modSp new">
        <pc:chgData name="Nicholas Biantoro" userId="S::13317043@office.itb.ac.id::989f9778-f3fc-415c-89ff-40b46d8e3174" providerId="AD" clId="Web-{B302FF37-1B8B-4E63-A3D2-EF6A90B5860B}" dt="2021-02-15T03:23:57.563" v="312" actId="20577"/>
        <pc:sldMkLst>
          <pc:docMk/>
          <pc:sldMk cId="2454734069" sldId="274"/>
        </pc:sldMkLst>
        <pc:spChg chg="mod">
          <ac:chgData name="Nicholas Biantoro" userId="S::13317043@office.itb.ac.id::989f9778-f3fc-415c-89ff-40b46d8e3174" providerId="AD" clId="Web-{B302FF37-1B8B-4E63-A3D2-EF6A90B5860B}" dt="2021-02-15T03:23:50.360" v="311" actId="20577"/>
          <ac:spMkLst>
            <pc:docMk/>
            <pc:sldMk cId="2454734069" sldId="274"/>
            <ac:spMk id="2" creationId="{37586A05-D06C-4D82-843D-099CA5FE0946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3:23:57.563" v="312" actId="20577"/>
          <ac:spMkLst>
            <pc:docMk/>
            <pc:sldMk cId="2454734069" sldId="274"/>
            <ac:spMk id="3" creationId="{59124F9F-EFB1-4EFA-A8A9-C8C1F9105DE4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5:37.175" v="326"/>
        <pc:sldMkLst>
          <pc:docMk/>
          <pc:sldMk cId="113364244" sldId="275"/>
        </pc:sldMkLst>
        <pc:spChg chg="mod">
          <ac:chgData name="Nicholas Biantoro" userId="S::13317043@office.itb.ac.id::989f9778-f3fc-415c-89ff-40b46d8e3174" providerId="AD" clId="Web-{B302FF37-1B8B-4E63-A3D2-EF6A90B5860B}" dt="2021-02-15T03:25:20.190" v="322" actId="20577"/>
          <ac:spMkLst>
            <pc:docMk/>
            <pc:sldMk cId="113364244" sldId="275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25.362" v="323"/>
          <ac:spMkLst>
            <pc:docMk/>
            <pc:sldMk cId="113364244" sldId="275"/>
            <ac:spMk id="3" creationId="{F4F71B74-CB78-4676-B313-E16171A6D2F2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5:37.175" v="326"/>
          <ac:spMkLst>
            <pc:docMk/>
            <pc:sldMk cId="113364244" sldId="275"/>
            <ac:spMk id="6" creationId="{86573522-866E-4086-AF24-558F9CFB93F2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25:34.768" v="325"/>
          <ac:picMkLst>
            <pc:docMk/>
            <pc:sldMk cId="113364244" sldId="275"/>
            <ac:picMk id="4" creationId="{4D4FCDFB-E463-47B8-BB70-411E2D4DCE28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5:37.175" v="326"/>
          <ac:picMkLst>
            <pc:docMk/>
            <pc:sldMk cId="113364244" sldId="275"/>
            <ac:picMk id="7" creationId="{DA644DEE-B1CB-4512-A5FB-664CE93A1A4C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5:47.909" v="328"/>
        <pc:sldMkLst>
          <pc:docMk/>
          <pc:sldMk cId="19533667" sldId="276"/>
        </pc:sldMkLst>
        <pc:spChg chg="mod">
          <ac:chgData name="Nicholas Biantoro" userId="S::13317043@office.itb.ac.id::989f9778-f3fc-415c-89ff-40b46d8e3174" providerId="AD" clId="Web-{B302FF37-1B8B-4E63-A3D2-EF6A90B5860B}" dt="2021-02-15T03:25:15.627" v="321" actId="20577"/>
          <ac:spMkLst>
            <pc:docMk/>
            <pc:sldMk cId="19533667" sldId="276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5:32.534" v="324"/>
          <ac:spMkLst>
            <pc:docMk/>
            <pc:sldMk cId="19533667" sldId="276"/>
            <ac:spMk id="3" creationId="{A70BB42F-9FA1-4340-AB3B-4A4287C2A29C}"/>
          </ac:spMkLst>
        </pc:spChg>
        <pc:spChg chg="add del mod">
          <ac:chgData name="Nicholas Biantoro" userId="S::13317043@office.itb.ac.id::989f9778-f3fc-415c-89ff-40b46d8e3174" providerId="AD" clId="Web-{B302FF37-1B8B-4E63-A3D2-EF6A90B5860B}" dt="2021-02-15T03:25:47.909" v="328"/>
          <ac:spMkLst>
            <pc:docMk/>
            <pc:sldMk cId="19533667" sldId="276"/>
            <ac:spMk id="6" creationId="{5C67EA54-6474-4F1F-A5E2-EB0FB09FC2F9}"/>
          </ac:spMkLst>
        </pc:spChg>
        <pc:picChg chg="add del mod ord">
          <ac:chgData name="Nicholas Biantoro" userId="S::13317043@office.itb.ac.id::989f9778-f3fc-415c-89ff-40b46d8e3174" providerId="AD" clId="Web-{B302FF37-1B8B-4E63-A3D2-EF6A90B5860B}" dt="2021-02-15T03:25:44.550" v="327"/>
          <ac:picMkLst>
            <pc:docMk/>
            <pc:sldMk cId="19533667" sldId="276"/>
            <ac:picMk id="4" creationId="{DB20F3B1-3342-4678-B7A2-95608DA5D243}"/>
          </ac:picMkLst>
        </pc:picChg>
        <pc:picChg chg="add mod ord">
          <ac:chgData name="Nicholas Biantoro" userId="S::13317043@office.itb.ac.id::989f9778-f3fc-415c-89ff-40b46d8e3174" providerId="AD" clId="Web-{B302FF37-1B8B-4E63-A3D2-EF6A90B5860B}" dt="2021-02-15T03:25:47.909" v="328"/>
          <ac:picMkLst>
            <pc:docMk/>
            <pc:sldMk cId="19533667" sldId="276"/>
            <ac:picMk id="7" creationId="{7B62930B-218C-4E43-9060-3A337F0C0587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05.175" v="332"/>
        <pc:sldMkLst>
          <pc:docMk/>
          <pc:sldMk cId="2617230433" sldId="277"/>
        </pc:sldMkLst>
        <pc:spChg chg="mod">
          <ac:chgData name="Nicholas Biantoro" userId="S::13317043@office.itb.ac.id::989f9778-f3fc-415c-89ff-40b46d8e3174" providerId="AD" clId="Web-{B302FF37-1B8B-4E63-A3D2-EF6A90B5860B}" dt="2021-02-15T03:26:01.722" v="331" actId="20577"/>
          <ac:spMkLst>
            <pc:docMk/>
            <pc:sldMk cId="2617230433" sldId="277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05.175" v="332"/>
          <ac:spMkLst>
            <pc:docMk/>
            <pc:sldMk cId="2617230433" sldId="277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05.175" v="332"/>
          <ac:picMkLst>
            <pc:docMk/>
            <pc:sldMk cId="2617230433" sldId="277"/>
            <ac:picMk id="4" creationId="{09AC647F-B084-44C3-A526-1631C2211E6A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09.019" v="333"/>
        <pc:sldMkLst>
          <pc:docMk/>
          <pc:sldMk cId="140384482" sldId="278"/>
        </pc:sldMkLst>
        <pc:spChg chg="mod">
          <ac:chgData name="Nicholas Biantoro" userId="S::13317043@office.itb.ac.id::989f9778-f3fc-415c-89ff-40b46d8e3174" providerId="AD" clId="Web-{B302FF37-1B8B-4E63-A3D2-EF6A90B5860B}" dt="2021-02-15T03:25:59.160" v="330" actId="20577"/>
          <ac:spMkLst>
            <pc:docMk/>
            <pc:sldMk cId="140384482" sldId="278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09.019" v="333"/>
          <ac:spMkLst>
            <pc:docMk/>
            <pc:sldMk cId="140384482" sldId="278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09.019" v="333"/>
          <ac:picMkLst>
            <pc:docMk/>
            <pc:sldMk cId="140384482" sldId="278"/>
            <ac:picMk id="4" creationId="{47AEFF2E-11FE-409F-8DC4-0C0839068B56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9:57.494" v="381"/>
        <pc:sldMkLst>
          <pc:docMk/>
          <pc:sldMk cId="2056190970" sldId="279"/>
        </pc:sldMkLst>
        <pc:spChg chg="mod">
          <ac:chgData name="Nicholas Biantoro" userId="S::13317043@office.itb.ac.id::989f9778-f3fc-415c-89ff-40b46d8e3174" providerId="AD" clId="Web-{B302FF37-1B8B-4E63-A3D2-EF6A90B5860B}" dt="2021-02-15T03:28:20.445" v="378" actId="20577"/>
          <ac:spMkLst>
            <pc:docMk/>
            <pc:sldMk cId="2056190970" sldId="279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9:57.494" v="381"/>
          <ac:spMkLst>
            <pc:docMk/>
            <pc:sldMk cId="2056190970" sldId="279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9:57.494" v="381"/>
          <ac:picMkLst>
            <pc:docMk/>
            <pc:sldMk cId="2056190970" sldId="279"/>
            <ac:picMk id="4" creationId="{E45359C8-D90A-426F-8579-2B64E4514270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6:25.535" v="338"/>
        <pc:sldMkLst>
          <pc:docMk/>
          <pc:sldMk cId="2856855911" sldId="280"/>
        </pc:sldMkLst>
        <pc:spChg chg="mod">
          <ac:chgData name="Nicholas Biantoro" userId="S::13317043@office.itb.ac.id::989f9778-f3fc-415c-89ff-40b46d8e3174" providerId="AD" clId="Web-{B302FF37-1B8B-4E63-A3D2-EF6A90B5860B}" dt="2021-02-15T03:26:20.988" v="337" actId="20577"/>
          <ac:spMkLst>
            <pc:docMk/>
            <pc:sldMk cId="2856855911" sldId="280"/>
            <ac:spMk id="2" creationId="{AA594A14-9787-4C81-993E-D2577F8E87F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6:25.535" v="338"/>
          <ac:spMkLst>
            <pc:docMk/>
            <pc:sldMk cId="2856855911" sldId="280"/>
            <ac:spMk id="3" creationId="{A70BB42F-9FA1-4340-AB3B-4A4287C2A29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6:25.535" v="338"/>
          <ac:picMkLst>
            <pc:docMk/>
            <pc:sldMk cId="2856855911" sldId="280"/>
            <ac:picMk id="4" creationId="{A692393B-019B-4530-B6A2-19B50E2EE38B}"/>
          </ac:picMkLst>
        </pc:picChg>
      </pc:sldChg>
      <pc:sldChg chg="addSp delSp modSp new">
        <pc:chgData name="Nicholas Biantoro" userId="S::13317043@office.itb.ac.id::989f9778-f3fc-415c-89ff-40b46d8e3174" providerId="AD" clId="Web-{B302FF37-1B8B-4E63-A3D2-EF6A90B5860B}" dt="2021-02-15T03:28:56.461" v="379"/>
        <pc:sldMkLst>
          <pc:docMk/>
          <pc:sldMk cId="3918891222" sldId="281"/>
        </pc:sldMkLst>
        <pc:spChg chg="mod">
          <ac:chgData name="Nicholas Biantoro" userId="S::13317043@office.itb.ac.id::989f9778-f3fc-415c-89ff-40b46d8e3174" providerId="AD" clId="Web-{B302FF37-1B8B-4E63-A3D2-EF6A90B5860B}" dt="2021-02-15T03:28:13.976" v="375" actId="20577"/>
          <ac:spMkLst>
            <pc:docMk/>
            <pc:sldMk cId="3918891222" sldId="281"/>
            <ac:spMk id="2" creationId="{2249B151-0E2B-49EA-9421-792CBC85A7B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8:56.461" v="379"/>
          <ac:spMkLst>
            <pc:docMk/>
            <pc:sldMk cId="3918891222" sldId="281"/>
            <ac:spMk id="3" creationId="{373E7635-9768-40E6-884E-CAA907BDFE1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8:56.461" v="379"/>
          <ac:picMkLst>
            <pc:docMk/>
            <pc:sldMk cId="3918891222" sldId="281"/>
            <ac:picMk id="4" creationId="{7236C6DD-FE3E-40D3-8F1A-6D7767FDA1B0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29:22.368" v="380"/>
        <pc:sldMkLst>
          <pc:docMk/>
          <pc:sldMk cId="1423470033" sldId="282"/>
        </pc:sldMkLst>
        <pc:spChg chg="mod">
          <ac:chgData name="Nicholas Biantoro" userId="S::13317043@office.itb.ac.id::989f9778-f3fc-415c-89ff-40b46d8e3174" providerId="AD" clId="Web-{B302FF37-1B8B-4E63-A3D2-EF6A90B5860B}" dt="2021-02-15T03:27:53.085" v="367" actId="20577"/>
          <ac:spMkLst>
            <pc:docMk/>
            <pc:sldMk cId="1423470033" sldId="282"/>
            <ac:spMk id="2" creationId="{2249B151-0E2B-49EA-9421-792CBC85A7B0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29:22.368" v="380"/>
          <ac:spMkLst>
            <pc:docMk/>
            <pc:sldMk cId="1423470033" sldId="282"/>
            <ac:spMk id="3" creationId="{373E7635-9768-40E6-884E-CAA907BDFE1C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29:22.368" v="380"/>
          <ac:picMkLst>
            <pc:docMk/>
            <pc:sldMk cId="1423470033" sldId="282"/>
            <ac:picMk id="4" creationId="{0F9C0F9B-2650-476F-AFA4-31C3FFD2181F}"/>
          </ac:picMkLst>
        </pc:pic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30:01.463" v="382"/>
        <pc:sldMkLst>
          <pc:docMk/>
          <pc:sldMk cId="2417467915" sldId="283"/>
        </pc:sldMkLst>
        <pc:spChg chg="mod">
          <ac:chgData name="Nicholas Biantoro" userId="S::13317043@office.itb.ac.id::989f9778-f3fc-415c-89ff-40b46d8e3174" providerId="AD" clId="Web-{B302FF37-1B8B-4E63-A3D2-EF6A90B5860B}" dt="2021-02-15T03:28:03.585" v="370" actId="20577"/>
          <ac:spMkLst>
            <pc:docMk/>
            <pc:sldMk cId="2417467915" sldId="283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0:01.463" v="382"/>
          <ac:spMkLst>
            <pc:docMk/>
            <pc:sldMk cId="2417467915" sldId="283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0:01.463" v="382"/>
          <ac:picMkLst>
            <pc:docMk/>
            <pc:sldMk cId="2417467915" sldId="283"/>
            <ac:picMk id="4" creationId="{89BD15EE-63CD-4230-85A2-E892D5BDE349}"/>
          </ac:picMkLst>
        </pc:picChg>
      </pc:sldChg>
      <pc:sldChg chg="modSp add del replId">
        <pc:chgData name="Nicholas Biantoro" userId="S::13317043@office.itb.ac.id::989f9778-f3fc-415c-89ff-40b46d8e3174" providerId="AD" clId="Web-{B302FF37-1B8B-4E63-A3D2-EF6A90B5860B}" dt="2021-02-15T03:32:06.982" v="439"/>
        <pc:sldMkLst>
          <pc:docMk/>
          <pc:sldMk cId="2793016934" sldId="284"/>
        </pc:sldMkLst>
        <pc:spChg chg="mod">
          <ac:chgData name="Nicholas Biantoro" userId="S::13317043@office.itb.ac.id::989f9778-f3fc-415c-89ff-40b46d8e3174" providerId="AD" clId="Web-{B302FF37-1B8B-4E63-A3D2-EF6A90B5860B}" dt="2021-02-15T03:27:42.756" v="365" actId="20577"/>
          <ac:spMkLst>
            <pc:docMk/>
            <pc:sldMk cId="2793016934" sldId="284"/>
            <ac:spMk id="2" creationId="{2249B151-0E2B-49EA-9421-792CBC85A7B0}"/>
          </ac:spMkLst>
        </pc:spChg>
      </pc:sldChg>
      <pc:sldChg chg="addSp delSp modSp add replId">
        <pc:chgData name="Nicholas Biantoro" userId="S::13317043@office.itb.ac.id::989f9778-f3fc-415c-89ff-40b46d8e3174" providerId="AD" clId="Web-{B302FF37-1B8B-4E63-A3D2-EF6A90B5860B}" dt="2021-02-15T03:32:23.482" v="440"/>
        <pc:sldMkLst>
          <pc:docMk/>
          <pc:sldMk cId="2778926958" sldId="285"/>
        </pc:sldMkLst>
        <pc:spChg chg="mod">
          <ac:chgData name="Nicholas Biantoro" userId="S::13317043@office.itb.ac.id::989f9778-f3fc-415c-89ff-40b46d8e3174" providerId="AD" clId="Web-{B302FF37-1B8B-4E63-A3D2-EF6A90B5860B}" dt="2021-02-15T03:32:04.763" v="438" actId="20577"/>
          <ac:spMkLst>
            <pc:docMk/>
            <pc:sldMk cId="2778926958" sldId="285"/>
            <ac:spMk id="2" creationId="{F6E3E1C5-25D9-4F2E-B75B-6CDC230C4034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2:23.482" v="440"/>
          <ac:spMkLst>
            <pc:docMk/>
            <pc:sldMk cId="2778926958" sldId="285"/>
            <ac:spMk id="3" creationId="{F4F71B74-CB78-4676-B313-E16171A6D2F2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2:23.482" v="440"/>
          <ac:picMkLst>
            <pc:docMk/>
            <pc:sldMk cId="2778926958" sldId="285"/>
            <ac:picMk id="4" creationId="{C46E3BB6-4CA0-4A9C-A71D-3975F08B2C7F}"/>
          </ac:picMkLst>
        </pc:picChg>
      </pc:sldChg>
      <pc:sldChg chg="modSp new">
        <pc:chgData name="Nicholas Biantoro" userId="S::13317043@office.itb.ac.id::989f9778-f3fc-415c-89ff-40b46d8e3174" providerId="AD" clId="Web-{B302FF37-1B8B-4E63-A3D2-EF6A90B5860B}" dt="2021-02-15T03:31:46.872" v="430" actId="20577"/>
        <pc:sldMkLst>
          <pc:docMk/>
          <pc:sldMk cId="1577420030" sldId="286"/>
        </pc:sldMkLst>
        <pc:spChg chg="mod">
          <ac:chgData name="Nicholas Biantoro" userId="S::13317043@office.itb.ac.id::989f9778-f3fc-415c-89ff-40b46d8e3174" providerId="AD" clId="Web-{B302FF37-1B8B-4E63-A3D2-EF6A90B5860B}" dt="2021-02-15T03:31:31.590" v="411" actId="20577"/>
          <ac:spMkLst>
            <pc:docMk/>
            <pc:sldMk cId="1577420030" sldId="286"/>
            <ac:spMk id="2" creationId="{8668A3FA-B77C-4A5A-BE9E-D765CF2CA13F}"/>
          </ac:spMkLst>
        </pc:spChg>
        <pc:spChg chg="mod">
          <ac:chgData name="Nicholas Biantoro" userId="S::13317043@office.itb.ac.id::989f9778-f3fc-415c-89ff-40b46d8e3174" providerId="AD" clId="Web-{B302FF37-1B8B-4E63-A3D2-EF6A90B5860B}" dt="2021-02-15T03:31:46.872" v="430" actId="20577"/>
          <ac:spMkLst>
            <pc:docMk/>
            <pc:sldMk cId="1577420030" sldId="286"/>
            <ac:spMk id="3" creationId="{56BB2996-E97F-4420-A7DA-BB1DD8DBD68E}"/>
          </ac:spMkLst>
        </pc:spChg>
      </pc:sldChg>
      <pc:sldChg chg="addSp delSp modSp new">
        <pc:chgData name="Nicholas Biantoro" userId="S::13317043@office.itb.ac.id::989f9778-f3fc-415c-89ff-40b46d8e3174" providerId="AD" clId="Web-{B302FF37-1B8B-4E63-A3D2-EF6A90B5860B}" dt="2021-02-15T03:34:01.594" v="480"/>
        <pc:sldMkLst>
          <pc:docMk/>
          <pc:sldMk cId="2545379675" sldId="287"/>
        </pc:sldMkLst>
        <pc:spChg chg="mod">
          <ac:chgData name="Nicholas Biantoro" userId="S::13317043@office.itb.ac.id::989f9778-f3fc-415c-89ff-40b46d8e3174" providerId="AD" clId="Web-{B302FF37-1B8B-4E63-A3D2-EF6A90B5860B}" dt="2021-02-15T03:33:54.047" v="479" actId="20577"/>
          <ac:spMkLst>
            <pc:docMk/>
            <pc:sldMk cId="2545379675" sldId="287"/>
            <ac:spMk id="2" creationId="{1829CA4D-F8B7-4700-92D8-E004F587592B}"/>
          </ac:spMkLst>
        </pc:spChg>
        <pc:spChg chg="del">
          <ac:chgData name="Nicholas Biantoro" userId="S::13317043@office.itb.ac.id::989f9778-f3fc-415c-89ff-40b46d8e3174" providerId="AD" clId="Web-{B302FF37-1B8B-4E63-A3D2-EF6A90B5860B}" dt="2021-02-15T03:34:01.594" v="480"/>
          <ac:spMkLst>
            <pc:docMk/>
            <pc:sldMk cId="2545379675" sldId="287"/>
            <ac:spMk id="3" creationId="{5E2DC681-571D-4E84-972E-94418A5AA728}"/>
          </ac:spMkLst>
        </pc:spChg>
        <pc:picChg chg="add mod ord">
          <ac:chgData name="Nicholas Biantoro" userId="S::13317043@office.itb.ac.id::989f9778-f3fc-415c-89ff-40b46d8e3174" providerId="AD" clId="Web-{B302FF37-1B8B-4E63-A3D2-EF6A90B5860B}" dt="2021-02-15T03:34:01.594" v="480"/>
          <ac:picMkLst>
            <pc:docMk/>
            <pc:sldMk cId="2545379675" sldId="287"/>
            <ac:picMk id="4" creationId="{4DCAA771-7304-4811-AEDF-123F5E2FF452}"/>
          </ac:picMkLst>
        </pc:picChg>
      </pc:sldChg>
      <pc:sldMasterChg chg="del delSldLayout">
        <pc:chgData name="Nicholas Biantoro" userId="S::13317043@office.itb.ac.id::989f9778-f3fc-415c-89ff-40b46d8e3174" providerId="AD" clId="Web-{B302FF37-1B8B-4E63-A3D2-EF6A90B5860B}" dt="2021-02-15T02:27:07.959" v="0"/>
        <pc:sldMasterMkLst>
          <pc:docMk/>
          <pc:sldMasterMk cId="2460954070" sldId="2147483660"/>
        </pc:sldMasterMkLst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Nicholas Biantoro" userId="S::13317043@office.itb.ac.id::989f9778-f3fc-415c-89ff-40b46d8e3174" providerId="AD" clId="Web-{B302FF37-1B8B-4E63-A3D2-EF6A90B5860B}" dt="2021-02-15T02:27:07.959" v="0"/>
        <pc:sldMasterMkLst>
          <pc:docMk/>
          <pc:sldMasterMk cId="3458700935" sldId="2147483672"/>
        </pc:sldMasterMkLst>
        <pc:sldLayoutChg chg="ad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898138921" sldId="2147483673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4224836803" sldId="2147483674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759107911" sldId="2147483675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155259139" sldId="2147483676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1292198544" sldId="2147483677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705145937" sldId="2147483678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59023627" sldId="2147483679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595234091" sldId="2147483680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509813829" sldId="2147483681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2209095873" sldId="2147483682"/>
          </pc:sldLayoutMkLst>
        </pc:sldLayoutChg>
        <pc:sldLayoutChg chg="add replId">
          <pc:chgData name="Nicholas Biantoro" userId="S::13317043@office.itb.ac.id::989f9778-f3fc-415c-89ff-40b46d8e3174" providerId="AD" clId="Web-{B302FF37-1B8B-4E63-A3D2-EF6A90B5860B}" dt="2021-02-15T02:27:07.959" v="0"/>
          <pc:sldLayoutMkLst>
            <pc:docMk/>
            <pc:sldMasterMk cId="3458700935" sldId="2147483672"/>
            <pc:sldLayoutMk cId="3762363675" sldId="2147483683"/>
          </pc:sldLayoutMkLst>
        </pc:sldLayoutChg>
      </pc:sldMasterChg>
    </pc:docChg>
  </pc:docChgLst>
  <pc:docChgLst>
    <pc:chgData name="Nicholas Biantoro" userId="S::13317043@office.itb.ac.id::989f9778-f3fc-415c-89ff-40b46d8e3174" providerId="AD" clId="Web-{A7A4E50F-4880-474D-BF21-5E3DBEB6B6D4}"/>
    <pc:docChg chg="modSld">
      <pc:chgData name="Nicholas Biantoro" userId="S::13317043@office.itb.ac.id::989f9778-f3fc-415c-89ff-40b46d8e3174" providerId="AD" clId="Web-{A7A4E50F-4880-474D-BF21-5E3DBEB6B6D4}" dt="2021-02-15T03:43:32.227" v="65" actId="1076"/>
      <pc:docMkLst>
        <pc:docMk/>
      </pc:docMkLst>
      <pc:sldChg chg="addSp modSp">
        <pc:chgData name="Nicholas Biantoro" userId="S::13317043@office.itb.ac.id::989f9778-f3fc-415c-89ff-40b46d8e3174" providerId="AD" clId="Web-{A7A4E50F-4880-474D-BF21-5E3DBEB6B6D4}" dt="2021-02-15T03:40:40.724" v="2" actId="1076"/>
        <pc:sldMkLst>
          <pc:docMk/>
          <pc:sldMk cId="136257097" sldId="272"/>
        </pc:sldMkLst>
        <pc:spChg chg="add mod">
          <ac:chgData name="Nicholas Biantoro" userId="S::13317043@office.itb.ac.id::989f9778-f3fc-415c-89ff-40b46d8e3174" providerId="AD" clId="Web-{A7A4E50F-4880-474D-BF21-5E3DBEB6B6D4}" dt="2021-02-15T03:40:40.724" v="2" actId="1076"/>
          <ac:spMkLst>
            <pc:docMk/>
            <pc:sldMk cId="136257097" sldId="272"/>
            <ac:spMk id="3" creationId="{A0B4682B-A22F-46D6-9DA1-D505D67EA084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0:58.256" v="5" actId="1076"/>
        <pc:sldMkLst>
          <pc:docMk/>
          <pc:sldMk cId="197705821" sldId="273"/>
        </pc:sldMkLst>
        <pc:spChg chg="add mod">
          <ac:chgData name="Nicholas Biantoro" userId="S::13317043@office.itb.ac.id::989f9778-f3fc-415c-89ff-40b46d8e3174" providerId="AD" clId="Web-{A7A4E50F-4880-474D-BF21-5E3DBEB6B6D4}" dt="2021-02-15T03:40:58.256" v="5" actId="1076"/>
          <ac:spMkLst>
            <pc:docMk/>
            <pc:sldMk cId="197705821" sldId="273"/>
            <ac:spMk id="3" creationId="{13F26B0C-AB52-475E-8D85-11786A7C2CEE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1:22.506" v="11" actId="1076"/>
        <pc:sldMkLst>
          <pc:docMk/>
          <pc:sldMk cId="113364244" sldId="275"/>
        </pc:sldMkLst>
        <pc:spChg chg="add mod">
          <ac:chgData name="Nicholas Biantoro" userId="S::13317043@office.itb.ac.id::989f9778-f3fc-415c-89ff-40b46d8e3174" providerId="AD" clId="Web-{A7A4E50F-4880-474D-BF21-5E3DBEB6B6D4}" dt="2021-02-15T03:41:22.506" v="11" actId="1076"/>
          <ac:spMkLst>
            <pc:docMk/>
            <pc:sldMk cId="113364244" sldId="275"/>
            <ac:spMk id="3" creationId="{A98EFC0D-FA0A-42EC-85A9-6F31D7B856FD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1:08.959" v="8" actId="1076"/>
        <pc:sldMkLst>
          <pc:docMk/>
          <pc:sldMk cId="19533667" sldId="276"/>
        </pc:sldMkLst>
        <pc:spChg chg="add mod">
          <ac:chgData name="Nicholas Biantoro" userId="S::13317043@office.itb.ac.id::989f9778-f3fc-415c-89ff-40b46d8e3174" providerId="AD" clId="Web-{A7A4E50F-4880-474D-BF21-5E3DBEB6B6D4}" dt="2021-02-15T03:41:08.959" v="8" actId="1076"/>
          <ac:spMkLst>
            <pc:docMk/>
            <pc:sldMk cId="19533667" sldId="276"/>
            <ac:spMk id="3" creationId="{C6DBC6C1-E6B2-4DBD-B9B2-A8FC474E2722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1:41.944" v="16" actId="20577"/>
        <pc:sldMkLst>
          <pc:docMk/>
          <pc:sldMk cId="140384482" sldId="278"/>
        </pc:sldMkLst>
        <pc:spChg chg="add mod">
          <ac:chgData name="Nicholas Biantoro" userId="S::13317043@office.itb.ac.id::989f9778-f3fc-415c-89ff-40b46d8e3174" providerId="AD" clId="Web-{A7A4E50F-4880-474D-BF21-5E3DBEB6B6D4}" dt="2021-02-15T03:41:41.944" v="16" actId="20577"/>
          <ac:spMkLst>
            <pc:docMk/>
            <pc:sldMk cId="140384482" sldId="278"/>
            <ac:spMk id="3" creationId="{15C3B87A-ABEB-403F-9411-398D0A1FCD81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3:16.961" v="62" actId="1076"/>
        <pc:sldMkLst>
          <pc:docMk/>
          <pc:sldMk cId="2056190970" sldId="279"/>
        </pc:sldMkLst>
        <pc:spChg chg="add mod">
          <ac:chgData name="Nicholas Biantoro" userId="S::13317043@office.itb.ac.id::989f9778-f3fc-415c-89ff-40b46d8e3174" providerId="AD" clId="Web-{A7A4E50F-4880-474D-BF21-5E3DBEB6B6D4}" dt="2021-02-15T03:43:16.961" v="62" actId="1076"/>
          <ac:spMkLst>
            <pc:docMk/>
            <pc:sldMk cId="2056190970" sldId="279"/>
            <ac:spMk id="3" creationId="{BBE6206D-D5B2-42DD-A768-9D48A575A262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2:30.445" v="19" actId="1076"/>
        <pc:sldMkLst>
          <pc:docMk/>
          <pc:sldMk cId="2856855911" sldId="280"/>
        </pc:sldMkLst>
        <pc:spChg chg="add mod">
          <ac:chgData name="Nicholas Biantoro" userId="S::13317043@office.itb.ac.id::989f9778-f3fc-415c-89ff-40b46d8e3174" providerId="AD" clId="Web-{A7A4E50F-4880-474D-BF21-5E3DBEB6B6D4}" dt="2021-02-15T03:42:30.445" v="19" actId="1076"/>
          <ac:spMkLst>
            <pc:docMk/>
            <pc:sldMk cId="2856855911" sldId="280"/>
            <ac:spMk id="3" creationId="{E9C60E15-1A7B-4CA7-9A13-A2D59CDD130D}"/>
          </ac:spMkLst>
        </pc:spChg>
      </pc:sldChg>
      <pc:sldChg chg="addSp modSp">
        <pc:chgData name="Nicholas Biantoro" userId="S::13317043@office.itb.ac.id::989f9778-f3fc-415c-89ff-40b46d8e3174" providerId="AD" clId="Web-{A7A4E50F-4880-474D-BF21-5E3DBEB6B6D4}" dt="2021-02-15T03:43:32.227" v="65" actId="1076"/>
        <pc:sldMkLst>
          <pc:docMk/>
          <pc:sldMk cId="2417467915" sldId="283"/>
        </pc:sldMkLst>
        <pc:spChg chg="add mod">
          <ac:chgData name="Nicholas Biantoro" userId="S::13317043@office.itb.ac.id::989f9778-f3fc-415c-89ff-40b46d8e3174" providerId="AD" clId="Web-{A7A4E50F-4880-474D-BF21-5E3DBEB6B6D4}" dt="2021-02-15T03:43:32.227" v="65" actId="1076"/>
          <ac:spMkLst>
            <pc:docMk/>
            <pc:sldMk cId="2417467915" sldId="283"/>
            <ac:spMk id="3" creationId="{A14DFEC8-B2B5-4AA1-AFAD-E16879E8B0C9}"/>
          </ac:spMkLst>
        </pc:spChg>
      </pc:sldChg>
      <pc:sldChg chg="modSp">
        <pc:chgData name="Nicholas Biantoro" userId="S::13317043@office.itb.ac.id::989f9778-f3fc-415c-89ff-40b46d8e3174" providerId="AD" clId="Web-{A7A4E50F-4880-474D-BF21-5E3DBEB6B6D4}" dt="2021-02-15T03:43:12.649" v="59" actId="20577"/>
        <pc:sldMkLst>
          <pc:docMk/>
          <pc:sldMk cId="1577420030" sldId="286"/>
        </pc:sldMkLst>
        <pc:spChg chg="mod">
          <ac:chgData name="Nicholas Biantoro" userId="S::13317043@office.itb.ac.id::989f9778-f3fc-415c-89ff-40b46d8e3174" providerId="AD" clId="Web-{A7A4E50F-4880-474D-BF21-5E3DBEB6B6D4}" dt="2021-02-15T03:43:12.649" v="59" actId="20577"/>
          <ac:spMkLst>
            <pc:docMk/>
            <pc:sldMk cId="1577420030" sldId="286"/>
            <ac:spMk id="3" creationId="{56BB2996-E97F-4420-A7DA-BB1DD8DBD68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000A6-5177-42BE-8925-B6C01C6B339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AFDC74A-FCCF-4CFE-AB77-A1FC360C7343}">
      <dgm:prSet/>
      <dgm:spPr/>
      <dgm:t>
        <a:bodyPr/>
        <a:lstStyle/>
        <a:p>
          <a:r>
            <a:rPr lang="en-US"/>
            <a:t>Preparation for Implementation (check Tello)</a:t>
          </a:r>
        </a:p>
      </dgm:t>
    </dgm:pt>
    <dgm:pt modelId="{59BC19F6-BB22-4C1B-8CFF-D1D8E842C5D2}" type="parTrans" cxnId="{DF4220DA-BE7F-4325-8B66-5ED9EA158BF3}">
      <dgm:prSet/>
      <dgm:spPr/>
      <dgm:t>
        <a:bodyPr/>
        <a:lstStyle/>
        <a:p>
          <a:endParaRPr lang="en-US"/>
        </a:p>
      </dgm:t>
    </dgm:pt>
    <dgm:pt modelId="{F495D46F-8A8E-4022-9F00-9C4F1C6ED6A2}" type="sibTrans" cxnId="{DF4220DA-BE7F-4325-8B66-5ED9EA158BF3}">
      <dgm:prSet/>
      <dgm:spPr/>
      <dgm:t>
        <a:bodyPr/>
        <a:lstStyle/>
        <a:p>
          <a:endParaRPr lang="en-US"/>
        </a:p>
      </dgm:t>
    </dgm:pt>
    <dgm:pt modelId="{A06749F0-EA6A-4807-BF84-853FB47D14C6}">
      <dgm:prSet/>
      <dgm:spPr/>
      <dgm:t>
        <a:bodyPr/>
        <a:lstStyle/>
        <a:p>
          <a:r>
            <a:rPr lang="en-US"/>
            <a:t>Finish Position Controller with Yaw</a:t>
          </a:r>
        </a:p>
      </dgm:t>
    </dgm:pt>
    <dgm:pt modelId="{483A7440-5EAA-4E04-83ED-A58210F8EABC}" type="parTrans" cxnId="{49E1C793-F278-45A2-8545-057DE4B822AB}">
      <dgm:prSet/>
      <dgm:spPr/>
      <dgm:t>
        <a:bodyPr/>
        <a:lstStyle/>
        <a:p>
          <a:endParaRPr lang="en-US"/>
        </a:p>
      </dgm:t>
    </dgm:pt>
    <dgm:pt modelId="{5057982B-62F1-4012-8714-A35388634D18}" type="sibTrans" cxnId="{49E1C793-F278-45A2-8545-057DE4B822AB}">
      <dgm:prSet/>
      <dgm:spPr/>
      <dgm:t>
        <a:bodyPr/>
        <a:lstStyle/>
        <a:p>
          <a:endParaRPr lang="en-US"/>
        </a:p>
      </dgm:t>
    </dgm:pt>
    <dgm:pt modelId="{436DD9BC-99D4-4F04-865E-3ACC850C268E}">
      <dgm:prSet/>
      <dgm:spPr/>
      <dgm:t>
        <a:bodyPr/>
        <a:lstStyle/>
        <a:p>
          <a:r>
            <a:rPr lang="en-US"/>
            <a:t>Add obstacle in the simulation</a:t>
          </a:r>
        </a:p>
      </dgm:t>
    </dgm:pt>
    <dgm:pt modelId="{8EC2EC6A-7CB4-463D-B8E2-A5AF27EDABA8}" type="parTrans" cxnId="{279C54BF-1F90-4DA8-A72E-C55A80AC635A}">
      <dgm:prSet/>
      <dgm:spPr/>
      <dgm:t>
        <a:bodyPr/>
        <a:lstStyle/>
        <a:p>
          <a:endParaRPr lang="en-US"/>
        </a:p>
      </dgm:t>
    </dgm:pt>
    <dgm:pt modelId="{2DDA6ACE-BB0D-4523-8E74-68F8FE344AF1}" type="sibTrans" cxnId="{279C54BF-1F90-4DA8-A72E-C55A80AC635A}">
      <dgm:prSet/>
      <dgm:spPr/>
      <dgm:t>
        <a:bodyPr/>
        <a:lstStyle/>
        <a:p>
          <a:endParaRPr lang="en-US"/>
        </a:p>
      </dgm:t>
    </dgm:pt>
    <dgm:pt modelId="{CBECE9A7-C4ED-44FA-A937-233A193BBED1}">
      <dgm:prSet/>
      <dgm:spPr/>
      <dgm:t>
        <a:bodyPr/>
        <a:lstStyle/>
        <a:p>
          <a:r>
            <a:rPr lang="en-US"/>
            <a:t>Trying 3 Quadrotor in Simulation</a:t>
          </a:r>
        </a:p>
      </dgm:t>
    </dgm:pt>
    <dgm:pt modelId="{3720A51B-F5FC-4FF0-BCBD-EC8DBE1EF3C4}" type="parTrans" cxnId="{D5DE6CA4-D28D-4D20-84BF-4F907606B594}">
      <dgm:prSet/>
      <dgm:spPr/>
      <dgm:t>
        <a:bodyPr/>
        <a:lstStyle/>
        <a:p>
          <a:endParaRPr lang="en-US"/>
        </a:p>
      </dgm:t>
    </dgm:pt>
    <dgm:pt modelId="{CAC8A099-9B56-47D4-B674-59BCF0D3AB46}" type="sibTrans" cxnId="{D5DE6CA4-D28D-4D20-84BF-4F907606B594}">
      <dgm:prSet/>
      <dgm:spPr/>
      <dgm:t>
        <a:bodyPr/>
        <a:lstStyle/>
        <a:p>
          <a:endParaRPr lang="en-US"/>
        </a:p>
      </dgm:t>
    </dgm:pt>
    <dgm:pt modelId="{4828C348-C4A4-4ABA-8601-7631B0997E9A}" type="pres">
      <dgm:prSet presAssocID="{CFB000A6-5177-42BE-8925-B6C01C6B339D}" presName="linear" presStyleCnt="0">
        <dgm:presLayoutVars>
          <dgm:animLvl val="lvl"/>
          <dgm:resizeHandles val="exact"/>
        </dgm:presLayoutVars>
      </dgm:prSet>
      <dgm:spPr/>
    </dgm:pt>
    <dgm:pt modelId="{6DF7351B-0FE5-495B-B04A-F9E9FC005481}" type="pres">
      <dgm:prSet presAssocID="{DAFDC74A-FCCF-4CFE-AB77-A1FC360C73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A132E0-5235-4A16-8735-87EC0F2C0FCE}" type="pres">
      <dgm:prSet presAssocID="{F495D46F-8A8E-4022-9F00-9C4F1C6ED6A2}" presName="spacer" presStyleCnt="0"/>
      <dgm:spPr/>
    </dgm:pt>
    <dgm:pt modelId="{FFC93E3C-250E-4313-93A5-296464C67A74}" type="pres">
      <dgm:prSet presAssocID="{A06749F0-EA6A-4807-BF84-853FB47D14C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302DB1-AB02-4705-8635-2B898B04736F}" type="pres">
      <dgm:prSet presAssocID="{5057982B-62F1-4012-8714-A35388634D18}" presName="spacer" presStyleCnt="0"/>
      <dgm:spPr/>
    </dgm:pt>
    <dgm:pt modelId="{8FE9586F-DD10-4C75-A10A-DF69FD7CE1C2}" type="pres">
      <dgm:prSet presAssocID="{436DD9BC-99D4-4F04-865E-3ACC850C26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789228E-F569-4675-923F-EAFD35CC0F7F}" type="pres">
      <dgm:prSet presAssocID="{2DDA6ACE-BB0D-4523-8E74-68F8FE344AF1}" presName="spacer" presStyleCnt="0"/>
      <dgm:spPr/>
    </dgm:pt>
    <dgm:pt modelId="{31194747-79BE-4FB3-9ACB-FD7171526462}" type="pres">
      <dgm:prSet presAssocID="{CBECE9A7-C4ED-44FA-A937-233A193BBE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8D9D10D-F64B-40E3-B8B8-0404DF72E5B4}" type="presOf" srcId="{A06749F0-EA6A-4807-BF84-853FB47D14C6}" destId="{FFC93E3C-250E-4313-93A5-296464C67A74}" srcOrd="0" destOrd="0" presId="urn:microsoft.com/office/officeart/2005/8/layout/vList2"/>
    <dgm:cxn modelId="{E9C96716-E1D4-47A6-9927-074E7D0EE7CF}" type="presOf" srcId="{CFB000A6-5177-42BE-8925-B6C01C6B339D}" destId="{4828C348-C4A4-4ABA-8601-7631B0997E9A}" srcOrd="0" destOrd="0" presId="urn:microsoft.com/office/officeart/2005/8/layout/vList2"/>
    <dgm:cxn modelId="{33AE2525-808F-4A53-8ED8-5F7D2AB2E93B}" type="presOf" srcId="{CBECE9A7-C4ED-44FA-A937-233A193BBED1}" destId="{31194747-79BE-4FB3-9ACB-FD7171526462}" srcOrd="0" destOrd="0" presId="urn:microsoft.com/office/officeart/2005/8/layout/vList2"/>
    <dgm:cxn modelId="{49E1C793-F278-45A2-8545-057DE4B822AB}" srcId="{CFB000A6-5177-42BE-8925-B6C01C6B339D}" destId="{A06749F0-EA6A-4807-BF84-853FB47D14C6}" srcOrd="1" destOrd="0" parTransId="{483A7440-5EAA-4E04-83ED-A58210F8EABC}" sibTransId="{5057982B-62F1-4012-8714-A35388634D18}"/>
    <dgm:cxn modelId="{1BE4539D-2000-40C0-8D6C-DD2BC3E67849}" type="presOf" srcId="{436DD9BC-99D4-4F04-865E-3ACC850C268E}" destId="{8FE9586F-DD10-4C75-A10A-DF69FD7CE1C2}" srcOrd="0" destOrd="0" presId="urn:microsoft.com/office/officeart/2005/8/layout/vList2"/>
    <dgm:cxn modelId="{D5DE6CA4-D28D-4D20-84BF-4F907606B594}" srcId="{CFB000A6-5177-42BE-8925-B6C01C6B339D}" destId="{CBECE9A7-C4ED-44FA-A937-233A193BBED1}" srcOrd="3" destOrd="0" parTransId="{3720A51B-F5FC-4FF0-BCBD-EC8DBE1EF3C4}" sibTransId="{CAC8A099-9B56-47D4-B674-59BCF0D3AB46}"/>
    <dgm:cxn modelId="{EF4C74AE-B472-4018-A0C8-E658973C0AB8}" type="presOf" srcId="{DAFDC74A-FCCF-4CFE-AB77-A1FC360C7343}" destId="{6DF7351B-0FE5-495B-B04A-F9E9FC005481}" srcOrd="0" destOrd="0" presId="urn:microsoft.com/office/officeart/2005/8/layout/vList2"/>
    <dgm:cxn modelId="{279C54BF-1F90-4DA8-A72E-C55A80AC635A}" srcId="{CFB000A6-5177-42BE-8925-B6C01C6B339D}" destId="{436DD9BC-99D4-4F04-865E-3ACC850C268E}" srcOrd="2" destOrd="0" parTransId="{8EC2EC6A-7CB4-463D-B8E2-A5AF27EDABA8}" sibTransId="{2DDA6ACE-BB0D-4523-8E74-68F8FE344AF1}"/>
    <dgm:cxn modelId="{DF4220DA-BE7F-4325-8B66-5ED9EA158BF3}" srcId="{CFB000A6-5177-42BE-8925-B6C01C6B339D}" destId="{DAFDC74A-FCCF-4CFE-AB77-A1FC360C7343}" srcOrd="0" destOrd="0" parTransId="{59BC19F6-BB22-4C1B-8CFF-D1D8E842C5D2}" sibTransId="{F495D46F-8A8E-4022-9F00-9C4F1C6ED6A2}"/>
    <dgm:cxn modelId="{13A39EEC-3092-425D-90AC-8EC2FEECB9D9}" type="presParOf" srcId="{4828C348-C4A4-4ABA-8601-7631B0997E9A}" destId="{6DF7351B-0FE5-495B-B04A-F9E9FC005481}" srcOrd="0" destOrd="0" presId="urn:microsoft.com/office/officeart/2005/8/layout/vList2"/>
    <dgm:cxn modelId="{C4BC6DA9-1CB5-4038-88B8-6DDDD8020F71}" type="presParOf" srcId="{4828C348-C4A4-4ABA-8601-7631B0997E9A}" destId="{32A132E0-5235-4A16-8735-87EC0F2C0FCE}" srcOrd="1" destOrd="0" presId="urn:microsoft.com/office/officeart/2005/8/layout/vList2"/>
    <dgm:cxn modelId="{6EB28AD3-6BA9-4FBC-B7EE-A628703E2B2E}" type="presParOf" srcId="{4828C348-C4A4-4ABA-8601-7631B0997E9A}" destId="{FFC93E3C-250E-4313-93A5-296464C67A74}" srcOrd="2" destOrd="0" presId="urn:microsoft.com/office/officeart/2005/8/layout/vList2"/>
    <dgm:cxn modelId="{04EA4788-4D54-4421-896D-C94454961838}" type="presParOf" srcId="{4828C348-C4A4-4ABA-8601-7631B0997E9A}" destId="{5E302DB1-AB02-4705-8635-2B898B04736F}" srcOrd="3" destOrd="0" presId="urn:microsoft.com/office/officeart/2005/8/layout/vList2"/>
    <dgm:cxn modelId="{09B39370-5D80-49B7-9FC9-2E0A0B871149}" type="presParOf" srcId="{4828C348-C4A4-4ABA-8601-7631B0997E9A}" destId="{8FE9586F-DD10-4C75-A10A-DF69FD7CE1C2}" srcOrd="4" destOrd="0" presId="urn:microsoft.com/office/officeart/2005/8/layout/vList2"/>
    <dgm:cxn modelId="{212CFB5C-7CB5-470D-B930-DCCC5C1AB8C8}" type="presParOf" srcId="{4828C348-C4A4-4ABA-8601-7631B0997E9A}" destId="{0789228E-F569-4675-923F-EAFD35CC0F7F}" srcOrd="5" destOrd="0" presId="urn:microsoft.com/office/officeart/2005/8/layout/vList2"/>
    <dgm:cxn modelId="{3F5DF392-E5E5-48CA-B98F-9FCFF1E40449}" type="presParOf" srcId="{4828C348-C4A4-4ABA-8601-7631B0997E9A}" destId="{31194747-79BE-4FB3-9ACB-FD717152646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7351B-0FE5-495B-B04A-F9E9FC005481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Preparation for Implementation (check Tello)</a:t>
          </a:r>
        </a:p>
      </dsp:txBody>
      <dsp:txXfrm>
        <a:off x="65967" y="85549"/>
        <a:ext cx="6439479" cy="1219416"/>
      </dsp:txXfrm>
    </dsp:sp>
    <dsp:sp modelId="{FFC93E3C-250E-4313-93A5-296464C67A74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Finish Position Controller with Yaw</a:t>
          </a:r>
        </a:p>
      </dsp:txBody>
      <dsp:txXfrm>
        <a:off x="65967" y="1531939"/>
        <a:ext cx="6439479" cy="1219416"/>
      </dsp:txXfrm>
    </dsp:sp>
    <dsp:sp modelId="{8FE9586F-DD10-4C75-A10A-DF69FD7CE1C2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Add obstacle in the simulation</a:t>
          </a:r>
        </a:p>
      </dsp:txBody>
      <dsp:txXfrm>
        <a:off x="65967" y="2978329"/>
        <a:ext cx="6439479" cy="1219416"/>
      </dsp:txXfrm>
    </dsp:sp>
    <dsp:sp modelId="{31194747-79BE-4FB3-9ACB-FD7171526462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Trying 3 Quadrotor in Simulation</a:t>
          </a:r>
        </a:p>
      </dsp:txBody>
      <dsp:txXfrm>
        <a:off x="65967" y="4424720"/>
        <a:ext cx="6439479" cy="1219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6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3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3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9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1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34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5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0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2/14/2021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870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8ql6lpVnJ4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X3YD8bPKK0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0WkS64P_tc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NaC6HgPrvA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de_2Lo7RW8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4E5DB-479D-4D30-8360-F45FEBA9E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092522-F938-4947-B626-82848FF3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>
            <a:normAutofit/>
          </a:bodyPr>
          <a:lstStyle/>
          <a:p>
            <a:r>
              <a:rPr lang="en-US" sz="4800" dirty="0">
                <a:ea typeface="Source Sans Pro SemiBold"/>
              </a:rPr>
              <a:t>Report-14 Feb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Source Sans Pro"/>
              </a:rPr>
              <a:t>Wisjul</a:t>
            </a:r>
            <a:r>
              <a:rPr lang="en-US" dirty="0">
                <a:ea typeface="Source Sans Pro"/>
              </a:rPr>
              <a:t> fighter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(4)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17F250B3-D5AE-4DF8-B842-D4D1ED5B2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225" y="2815432"/>
            <a:ext cx="9353550" cy="2371725"/>
          </a:xfrm>
        </p:spPr>
      </p:pic>
    </p:spTree>
    <p:extLst>
      <p:ext uri="{BB962C8B-B14F-4D97-AF65-F5344CB8AC3E}">
        <p14:creationId xmlns:p14="http://schemas.microsoft.com/office/powerpoint/2010/main" val="22097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FD1A9-6FA6-4574-9BAC-2FC724D65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65" y="324937"/>
            <a:ext cx="4024032" cy="28857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/>
              </a:rPr>
              <a:t>PSO</a:t>
            </a:r>
            <a:endParaRPr lang="en-US" dirty="0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9" name="Picture 4" descr="Abstract yellow dust explosion on black background">
            <a:extLst>
              <a:ext uri="{FF2B5EF4-FFF2-40B4-BE49-F238E27FC236}">
                <a16:creationId xmlns:a16="http://schemas.microsoft.com/office/drawing/2014/main" id="{B9F6E1A7-4EC0-4BCE-A794-1C7BDCDD9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" r="26652" b="-3"/>
          <a:stretch/>
        </p:blipFill>
        <p:spPr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9D503-4CA3-41D7-88F8-C3C297F2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FC4E0075-DB11-43D0-BD8B-730832B1DC9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44306" y="1292320"/>
            <a:ext cx="7103389" cy="5353372"/>
          </a:xfrm>
        </p:spPr>
      </p:pic>
    </p:spTree>
    <p:extLst>
      <p:ext uri="{BB962C8B-B14F-4D97-AF65-F5344CB8AC3E}">
        <p14:creationId xmlns:p14="http://schemas.microsoft.com/office/powerpoint/2010/main" val="16263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D5C7B-8112-408B-9B56-EAF4ABCD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cap="all" spc="1500">
                <a:ea typeface="Source Sans Pro SemiBold" panose="020B0603030403020204" pitchFamily="34" charset="0"/>
              </a:rPr>
              <a:t>Result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000C8262-EC1E-41FA-953B-9231A40B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6336" y="1509721"/>
            <a:ext cx="3680216" cy="3680216"/>
          </a:xfrm>
          <a:prstGeom prst="rect">
            <a:avLst/>
          </a:prstGeom>
          <a:ln w="28575">
            <a:noFill/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8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93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90C8-3F86-4727-A229-4F460A9C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PSO</a:t>
            </a:r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6754527-A46B-4F99-8E26-A7419D996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31" y="1825625"/>
            <a:ext cx="8294738" cy="4351338"/>
          </a:xfrm>
        </p:spPr>
      </p:pic>
    </p:spTree>
    <p:extLst>
      <p:ext uri="{BB962C8B-B14F-4D97-AF65-F5344CB8AC3E}">
        <p14:creationId xmlns:p14="http://schemas.microsoft.com/office/powerpoint/2010/main" val="193279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6A05-D06C-4D82-843D-099CA5FE0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Constraint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24F9F-EFB1-4EFA-A8A9-C8C1F910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Parameter Pengontrol PID (Kp, Ki, Kd) attitude lain = (0,0,0)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4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phi 20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E6D3EF-102A-4BE2-88EF-8DDF97B18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B4682B-A22F-46D6-9DA1-D505D67EA084}"/>
              </a:ext>
            </a:extLst>
          </p:cNvPr>
          <p:cNvSpPr txBox="1"/>
          <p:nvPr/>
        </p:nvSpPr>
        <p:spPr>
          <a:xfrm>
            <a:off x="8742218" y="308956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42.749358873151905 Best parameter -&gt; [0. 0. 0.88661492]</a:t>
            </a:r>
          </a:p>
        </p:txBody>
      </p:sp>
    </p:spTree>
    <p:extLst>
      <p:ext uri="{BB962C8B-B14F-4D97-AF65-F5344CB8AC3E}">
        <p14:creationId xmlns:p14="http://schemas.microsoft.com/office/powerpoint/2010/main" val="13625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phi 30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5CF1A0-61EC-4A96-9A1C-A70BA188F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26B0C-AB52-475E-8D85-11786A7C2CEE}"/>
              </a:ext>
            </a:extLst>
          </p:cNvPr>
          <p:cNvSpPr txBox="1"/>
          <p:nvPr/>
        </p:nvSpPr>
        <p:spPr>
          <a:xfrm>
            <a:off x="8991600" y="3144982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64.10906872784162 Best parameter -&gt; [0. 0. 0.88616771]</a:t>
            </a:r>
          </a:p>
        </p:txBody>
      </p:sp>
    </p:spTree>
    <p:extLst>
      <p:ext uri="{BB962C8B-B14F-4D97-AF65-F5344CB8AC3E}">
        <p14:creationId xmlns:p14="http://schemas.microsoft.com/office/powerpoint/2010/main" val="197705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theta 20 degree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B62930B-218C-4E43-9060-3A337F0C0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DBC6C1-E6B2-4DBD-B9B2-A8FC474E2722}"/>
              </a:ext>
            </a:extLst>
          </p:cNvPr>
          <p:cNvSpPr txBox="1"/>
          <p:nvPr/>
        </p:nvSpPr>
        <p:spPr>
          <a:xfrm>
            <a:off x="8797636" y="296487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42.739282592936405 Best parameter -&gt; [0. 0. 0.88616339]</a:t>
            </a:r>
          </a:p>
        </p:txBody>
      </p:sp>
    </p:spTree>
    <p:extLst>
      <p:ext uri="{BB962C8B-B14F-4D97-AF65-F5344CB8AC3E}">
        <p14:creationId xmlns:p14="http://schemas.microsoft.com/office/powerpoint/2010/main" val="1953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theta 30 degree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A644DEE-B1CB-4512-A5FB-664CE93A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8EFC0D-FA0A-42EC-85A9-6F31D7B856FD}"/>
              </a:ext>
            </a:extLst>
          </p:cNvPr>
          <p:cNvSpPr txBox="1"/>
          <p:nvPr/>
        </p:nvSpPr>
        <p:spPr>
          <a:xfrm>
            <a:off x="8991600" y="322810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64.10980225307378 Best parameter -&gt; [0. 0. 0.8861349]</a:t>
            </a:r>
          </a:p>
        </p:txBody>
      </p:sp>
    </p:spTree>
    <p:extLst>
      <p:ext uri="{BB962C8B-B14F-4D97-AF65-F5344CB8AC3E}">
        <p14:creationId xmlns:p14="http://schemas.microsoft.com/office/powerpoint/2010/main" val="11336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57C8-2D5A-4C1B-B6D7-3E2D088F3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>
                <a:ea typeface="Source Sans Pro"/>
              </a:rPr>
              <a:t>Content</a:t>
            </a:r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54CF0578-8DDB-4AE3-B308-226FCD109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4" r="18922" b="1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B9B4-E03E-4E31-8200-77F6A534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Controller</a:t>
            </a:r>
          </a:p>
          <a:p>
            <a:r>
              <a:rPr lang="en-US" dirty="0">
                <a:ea typeface="Source Sans Pro"/>
              </a:rPr>
              <a:t>PSO and result</a:t>
            </a:r>
          </a:p>
          <a:p>
            <a:r>
              <a:rPr lang="en-US" dirty="0">
                <a:ea typeface="Source Sans Pro"/>
              </a:rPr>
              <a:t>Next Plan</a:t>
            </a:r>
          </a:p>
        </p:txBody>
      </p: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36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psi 20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AEFF2E-11FE-409F-8DC4-0C0839068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C3B87A-ABEB-403F-9411-398D0A1FCD81}"/>
              </a:ext>
            </a:extLst>
          </p:cNvPr>
          <p:cNvSpPr txBox="1"/>
          <p:nvPr/>
        </p:nvSpPr>
        <p:spPr>
          <a:xfrm>
            <a:off x="8756073" y="293716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Best fitness -&gt; 42.7392362967512 Best parameter -&gt; [0. 0. 0.88616098]</a:t>
            </a:r>
          </a:p>
        </p:txBody>
      </p:sp>
    </p:spTree>
    <p:extLst>
      <p:ext uri="{BB962C8B-B14F-4D97-AF65-F5344CB8AC3E}">
        <p14:creationId xmlns:p14="http://schemas.microsoft.com/office/powerpoint/2010/main" val="14038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psi 30 degree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AC647F-B084-44C3-A526-1631C2211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61723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4A14-9787-4C81-993E-D2577F8E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zdot 2m/s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692393B-019B-4530-B6A2-19B50E2E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60E15-1A7B-4CA7-9A13-A2D59CDD130D}"/>
              </a:ext>
            </a:extLst>
          </p:cNvPr>
          <p:cNvSpPr txBox="1"/>
          <p:nvPr/>
        </p:nvSpPr>
        <p:spPr>
          <a:xfrm>
            <a:off x="8936182" y="311727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5.103908948419274 Best parameter -&gt; [96.17007323 7.35729734 0. ]</a:t>
            </a:r>
          </a:p>
        </p:txBody>
      </p:sp>
    </p:spTree>
    <p:extLst>
      <p:ext uri="{BB962C8B-B14F-4D97-AF65-F5344CB8AC3E}">
        <p14:creationId xmlns:p14="http://schemas.microsoft.com/office/powerpoint/2010/main" val="285685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A3FA-B77C-4A5A-BE9E-D765CF2C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Parameter yang berubah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2996-E97F-4420-A7DA-BB1DD8DB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Source Sans Pro"/>
              </a:rPr>
              <a:t>Posisi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awal</a:t>
            </a:r>
            <a:r>
              <a:rPr lang="en-US" dirty="0">
                <a:ea typeface="Source Sans Pro"/>
              </a:rPr>
              <a:t> = (0,0,5)</a:t>
            </a:r>
          </a:p>
          <a:p>
            <a:r>
              <a:rPr lang="en-US" dirty="0" err="1">
                <a:ea typeface="Source Sans Pro"/>
              </a:rPr>
              <a:t>Pengontrol</a:t>
            </a:r>
            <a:r>
              <a:rPr lang="en-US" dirty="0">
                <a:ea typeface="Source Sans Pro"/>
              </a:rPr>
              <a:t> attitude </a:t>
            </a:r>
            <a:r>
              <a:rPr lang="en-US" dirty="0" err="1">
                <a:ea typeface="Source Sans Pro"/>
              </a:rPr>
              <a:t>menggunakan</a:t>
            </a:r>
            <a:r>
              <a:rPr lang="en-US" dirty="0">
                <a:ea typeface="Source Sans Pro"/>
              </a:rPr>
              <a:t> </a:t>
            </a:r>
            <a:r>
              <a:rPr lang="en-US" dirty="0" err="1">
                <a:ea typeface="Source Sans Pro"/>
              </a:rPr>
              <a:t>hasil</a:t>
            </a:r>
            <a:r>
              <a:rPr lang="en-US" dirty="0">
                <a:ea typeface="Source Sans Pro"/>
              </a:rPr>
              <a:t> PSO attitude yang di slide </a:t>
            </a:r>
            <a:r>
              <a:rPr lang="en-US" dirty="0" err="1">
                <a:ea typeface="Source Sans Pro"/>
              </a:rPr>
              <a:t>sebelumnya</a:t>
            </a:r>
          </a:p>
        </p:txBody>
      </p:sp>
    </p:spTree>
    <p:extLst>
      <p:ext uri="{BB962C8B-B14F-4D97-AF65-F5344CB8AC3E}">
        <p14:creationId xmlns:p14="http://schemas.microsoft.com/office/powerpoint/2010/main" val="157742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x = 5m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5359C8-D90A-426F-8579-2B64E4514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6206D-D5B2-42DD-A768-9D48A575A262}"/>
              </a:ext>
            </a:extLst>
          </p:cNvPr>
          <p:cNvSpPr txBox="1"/>
          <p:nvPr/>
        </p:nvSpPr>
        <p:spPr>
          <a:xfrm>
            <a:off x="8908473" y="286789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626.2935904424725 Best parameter -&gt; [27.83997997 70.32934802 4.70222228]</a:t>
            </a:r>
          </a:p>
        </p:txBody>
      </p:sp>
    </p:spTree>
    <p:extLst>
      <p:ext uri="{BB962C8B-B14F-4D97-AF65-F5344CB8AC3E}">
        <p14:creationId xmlns:p14="http://schemas.microsoft.com/office/powerpoint/2010/main" val="205619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B151-0E2B-49EA-9421-792CBC85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Setpoint x = 5m </a:t>
            </a:r>
            <a:r>
              <a:rPr lang="en-US" dirty="0">
                <a:ea typeface="Source Sans Pro"/>
              </a:rPr>
              <a:t>Animation</a:t>
            </a:r>
            <a:endParaRPr lang="en-US" dirty="0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7236C6DD-FE3E-40D3-8F1A-6D7767FDA1B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3918891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y = 5m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BD15EE-63CD-4230-85A2-E892D5BDE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4DFEC8-B2B5-4AA1-AFAD-E16879E8B0C9}"/>
              </a:ext>
            </a:extLst>
          </p:cNvPr>
          <p:cNvSpPr txBox="1"/>
          <p:nvPr/>
        </p:nvSpPr>
        <p:spPr>
          <a:xfrm>
            <a:off x="8686800" y="282632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Best fitness -&gt; 626.293636693713 Best parameter -&gt; [27.83997036 68.08563516 47.6545511 ]</a:t>
            </a:r>
          </a:p>
        </p:txBody>
      </p:sp>
    </p:spTree>
    <p:extLst>
      <p:ext uri="{BB962C8B-B14F-4D97-AF65-F5344CB8AC3E}">
        <p14:creationId xmlns:p14="http://schemas.microsoft.com/office/powerpoint/2010/main" val="241746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B151-0E2B-49EA-9421-792CBC85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Setpoint y = 5m</a:t>
            </a:r>
            <a:r>
              <a:rPr lang="en-US">
                <a:ea typeface="Source Sans Pro"/>
              </a:rPr>
              <a:t> 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0F9C0F9B-2650-476F-AFA4-31C3FFD218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42347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E1C5-25D9-4F2E-B75B-6CDC230C4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Setpoint (0.7, 2, 0) Animation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C46E3BB6-4CA0-4A9C-A71D-3975F08B2C7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778926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CA4D-F8B7-4700-92D8-E004F587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Source Sans Pro"/>
              </a:rPr>
              <a:t>Testing Swarm Control (without obstacle </a:t>
            </a:r>
            <a:r>
              <a:rPr lang="en-US">
                <a:ea typeface="Source Sans Pro"/>
              </a:rPr>
              <a:t>but with target) the target = ship (4 black dots)</a:t>
            </a:r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4DCAA771-7304-4811-AEDF-123F5E2FF4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286794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54537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B0C43CC4-82EA-4160-AD10-65E7857C1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8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E4041-9820-43E6-8FB8-06EF60C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cap="all" spc="1500">
                <a:ea typeface="Source Sans Pro SemiBold" panose="020B0603030403020204" pitchFamily="34" charset="0"/>
              </a:rPr>
              <a:t>Controller</a:t>
            </a: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314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a blue LED screen">
            <a:extLst>
              <a:ext uri="{FF2B5EF4-FFF2-40B4-BE49-F238E27FC236}">
                <a16:creationId xmlns:a16="http://schemas.microsoft.com/office/drawing/2014/main" id="{6F27AAF5-587A-42EC-AB5D-ACB94FEFF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1" r="18677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361E-719C-484F-8E70-9573F855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ea typeface="Source Sans Pro SemiBold"/>
              </a:rPr>
              <a:t>Next Plan</a:t>
            </a:r>
            <a:endParaRPr lang="en-US" sz="6000" b="1" cap="all" spc="1500" dirty="0">
              <a:ea typeface="Source Sans Pro SemiBold" panose="020B0603030403020204" pitchFamily="34" charset="0"/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275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581153-499A-42F5-A80D-1B224863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>
                <a:ea typeface="Source Sans Pro"/>
              </a:rPr>
              <a:t>NEXT PLAN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726809-C110-442D-B8C6-4AAA3471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18717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7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3D37-F6B3-4C7C-9BC0-F15BAFC3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Diagram Block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380C9B0-DE29-4906-9CC6-62F102C11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11" y="2183637"/>
            <a:ext cx="11419396" cy="3520296"/>
          </a:xfrm>
        </p:spPr>
      </p:pic>
    </p:spTree>
    <p:extLst>
      <p:ext uri="{BB962C8B-B14F-4D97-AF65-F5344CB8AC3E}">
        <p14:creationId xmlns:p14="http://schemas.microsoft.com/office/powerpoint/2010/main" val="30596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Equation – Attitude Controller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4593DE-579E-45DC-A33C-86448EA18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9381"/>
            <a:ext cx="10515600" cy="4023827"/>
          </a:xfrm>
        </p:spPr>
      </p:pic>
    </p:spTree>
    <p:extLst>
      <p:ext uri="{BB962C8B-B14F-4D97-AF65-F5344CB8AC3E}">
        <p14:creationId xmlns:p14="http://schemas.microsoft.com/office/powerpoint/2010/main" val="1698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Source Sans Pro"/>
              </a:rPr>
              <a:t>Equation – Position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2CA1-2E23-42C7-BEFB-CE4F6747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In Revision (Adding Yaw)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(1)</a:t>
            </a:r>
            <a:endParaRPr lang="en-US" dirty="0">
              <a:ea typeface="Source Sans Pro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2E2D92-8E62-4048-BA1F-34DAD159F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378" y="2000685"/>
            <a:ext cx="8179998" cy="2865407"/>
          </a:xfrm>
        </p:spPr>
      </p:pic>
    </p:spTree>
    <p:extLst>
      <p:ext uri="{BB962C8B-B14F-4D97-AF65-F5344CB8AC3E}">
        <p14:creationId xmlns:p14="http://schemas.microsoft.com/office/powerpoint/2010/main" val="1974139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(2)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271EB54-9789-49C9-8F56-457882A00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637" y="2334419"/>
            <a:ext cx="9610725" cy="3333750"/>
          </a:xfrm>
        </p:spPr>
      </p:pic>
    </p:spTree>
    <p:extLst>
      <p:ext uri="{BB962C8B-B14F-4D97-AF65-F5344CB8AC3E}">
        <p14:creationId xmlns:p14="http://schemas.microsoft.com/office/powerpoint/2010/main" val="262418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A6A7-116B-405C-99E4-560B6427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Source Sans Pro"/>
              </a:rPr>
              <a:t>Equation – Trajectory Planner (3)</a:t>
            </a:r>
            <a:endParaRPr lang="en-US" dirty="0">
              <a:ea typeface="Source Sans Pro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D5B6E38A-7E0C-426F-9ED0-EB730E2D8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737" y="2296319"/>
            <a:ext cx="9534525" cy="3409950"/>
          </a:xfrm>
        </p:spPr>
      </p:pic>
    </p:spTree>
    <p:extLst>
      <p:ext uri="{BB962C8B-B14F-4D97-AF65-F5344CB8AC3E}">
        <p14:creationId xmlns:p14="http://schemas.microsoft.com/office/powerpoint/2010/main" val="9299116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6DE68A727D441AA68416C309AC7D5" ma:contentTypeVersion="4" ma:contentTypeDescription="Create a new document." ma:contentTypeScope="" ma:versionID="5e4f59051a1a1df58229e01d40651b56">
  <xsd:schema xmlns:xsd="http://www.w3.org/2001/XMLSchema" xmlns:xs="http://www.w3.org/2001/XMLSchema" xmlns:p="http://schemas.microsoft.com/office/2006/metadata/properties" xmlns:ns2="3945f86c-4c9f-43ee-81de-84a88516be18" targetNamespace="http://schemas.microsoft.com/office/2006/metadata/properties" ma:root="true" ma:fieldsID="23a382207afdb2fc9ec1545800517e51" ns2:_="">
    <xsd:import namespace="3945f86c-4c9f-43ee-81de-84a88516be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5f86c-4c9f-43ee-81de-84a88516b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3A04F6-D57B-4FD2-A1F7-22DA94C92E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A0D471F-66A6-4AC9-9783-BC978AC3A7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45f86c-4c9f-43ee-81de-84a88516be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378DFB-6059-410F-BF19-A65B04EAA7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FunkyShapesDarkVTI</vt:lpstr>
      <vt:lpstr>Report-14 Feb</vt:lpstr>
      <vt:lpstr>Content</vt:lpstr>
      <vt:lpstr>Controller</vt:lpstr>
      <vt:lpstr>Diagram Block</vt:lpstr>
      <vt:lpstr>Equation – Attitude Controller</vt:lpstr>
      <vt:lpstr>Equation – Position Controller</vt:lpstr>
      <vt:lpstr>Equation – Trajectory Planner (1)</vt:lpstr>
      <vt:lpstr>Equation – Trajectory Planner (2)</vt:lpstr>
      <vt:lpstr>Equation – Trajectory Planner (3)</vt:lpstr>
      <vt:lpstr>Equation – Trajectory Planner (4)</vt:lpstr>
      <vt:lpstr>PSO</vt:lpstr>
      <vt:lpstr>Animation</vt:lpstr>
      <vt:lpstr>Result</vt:lpstr>
      <vt:lpstr>PSO</vt:lpstr>
      <vt:lpstr>Constraint </vt:lpstr>
      <vt:lpstr>Setpoint phi 20 degree</vt:lpstr>
      <vt:lpstr>Setpoint phi 30 degree</vt:lpstr>
      <vt:lpstr>Setpoint theta 20 degree</vt:lpstr>
      <vt:lpstr>Setpoint theta 30 degree</vt:lpstr>
      <vt:lpstr>Setpoint psi 20 degree</vt:lpstr>
      <vt:lpstr>Setpoint psi 30 degree</vt:lpstr>
      <vt:lpstr>Setpoint zdot 2m/s</vt:lpstr>
      <vt:lpstr>Parameter yang berubah</vt:lpstr>
      <vt:lpstr>Setpoint x = 5m</vt:lpstr>
      <vt:lpstr>Setpoint x = 5m Animation</vt:lpstr>
      <vt:lpstr>Setpoint y = 5m</vt:lpstr>
      <vt:lpstr>Setpoint y = 5m Animation</vt:lpstr>
      <vt:lpstr>Setpoint (0.7, 2, 0) Animation</vt:lpstr>
      <vt:lpstr>Testing Swarm Control (without obstacle but with target) the target = ship (4 black dots)</vt:lpstr>
      <vt:lpstr>Next Plan</vt:lpstr>
      <vt:lpstr>NEXT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149</cp:revision>
  <dcterms:created xsi:type="dcterms:W3CDTF">2021-02-15T02:26:44Z</dcterms:created>
  <dcterms:modified xsi:type="dcterms:W3CDTF">2021-02-15T03:43:38Z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0x010100D976DE68A727D441AA68416C309AC7D5</vt:lpwstr>
  </property>
</Properties>
</file>